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летописи: как стихотворение сохраняет память эпохи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превращает событие в живую память времени.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хранитель культурной памяти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летопись соединяет реальный факт и художественное осмысление; именно поэтому она помогает увидеть, как литература сохраняет историю, личный опыт и нравственный смысл эпохи.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голос выступает как свидетель времени: он не только сообщает о событии, но и фиксирует его значение для памяти поколения, культуры и будущего читателя.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поэтическая летопись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летопись передаёт историческое событие через ритм, образ и лирическую интонацию, сохраняя даты, места, имена и обстоятельства, важные для понимания эпохи.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тексте документальная основа не отделяется от авторского чувства: факт получает эмоциональную и нравственную оценку, а частная судьба становится частью общего исторического движения.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8925"/>
            <a:ext cx="4417500" cy="1847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поэтической летописи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признаков, их функций и литературных проявлений показывает жанровую природу поэтической летописи.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соединяет свидетельство о реальности с художественным образом и обращён к сохранению исторического опыта.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 и теории жанра
</a:t>
            </a:r>
            <a:endParaRPr lang="en-US" sz="9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истоки поэтической памяти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у книжного стола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древнерусской традиции слово воспринималось как ответственность перед общиной. Летописец записывал события не ради украшения, а ради сохранения памяти о времени, которое нельзя потерять. Пергамент, уставное письмо и строгая композиция создавали образ исторического свидетельства.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Монастырская книга как свидетель эпохи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и воинские повести учили видеть в истории не случайный ряд событий, а нравственный смысл происходящего. Рукописная книга становилась местом, где дата, имя и подвиг получали духовное значение. Так формировалось уважение к исторической правде и письменному слову.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Миниатюра и текст: единая память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рукописи соединяли изображение и слово, поэтому память эпохи была не только прочитана, но и увидена. Миниатюры, орнамент, старинные буквы и образ книжника помогают представить, как культура XII–XIV веков хранила прошлое в материальной форме.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поэма как литературная форма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осмысление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скрывает своей оценки: через лирические отступления и интонацию он направляет читателя к пониманию причин, последствий и нравственной цены события.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 прошлом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поэма выстраивает повествование вокруг реальных событий и известных лиц, но не ограничивается пересказом фактов. Она показывает, как история переживается человеком и народом.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и лирика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соединяет эпическое развитие, драматическое столкновение и личное чувство. Такое сочетание делает историческое прошлое не отвлечённым, а эмоционально убедительным.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масштаб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часто оказывается судьба страны, конфликт власти и общества, момент исторического выбора. Благодаря этому частный эпизод приобретает общенациональное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усиления исторической темы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поэзия особенно активно откликается на времена испытаний, когда обществу требуется язык памяти и нравственной оценки.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обращений к истории связан с войнами и кризисами; при этом в новейшей литературе заметен устойчивый интерес к семейной и личной памяти.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русской литературы: древнерусская словесность, XIX век, военная поэзия 1941–1945 годов, современная литература памяти
</a:t>
            </a:r>
            <a:endParaRPr lang="en-US" sz="9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историческая перспектива в поэзии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историю через характеры и выбор людей, поэтому событие у него раскрывается не как набор фактов, а как нравственный и государственный смысл эпохи.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важно, что у Пушкина частное и общее всегда связаны: судьба одного героя помогает понять движение истории, а исторический фон подчёркивает цену личной ответственности.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поэтическая точность особенно заметна в деталях времени, композиции и интонации: сдержанная оценка позволяет читателю самому увидеть масштаб происходящего и его последствия.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чувство исторического разлома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часто обращается к образу человека, который не принимает духовную пассивность своего времени. Воинская честь, память о подвигах и ожидание перемен создают напряжённый фон, где историческое прошлое сравнивается с разочаровывающей современностью.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честь и тревога будущего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лермонтовской поэзии слышится голос человека, живущего после Отечественной войны 1812 года, но не находящего опоры в настоящем. Его герои чувствуют внутреннюю усталость эпохи, а дорога и открытое пространство становятся знаками одиночества и поиска смысла.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после великой войны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важен мыслящий наблюдатель, который видит разрыв между высоким идеалом и реальной жизнью. Такой герой не только переживает историю, но и оценивает её, превращая личное чувство в знак судьбы целого поколения.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Герой-наблюдатель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Некрасов: народная история в поэзии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вводит в историческую поэзию голоса крестьян, солдат и женщин, благодаря чему прошлое видно не только через события, но и через повседневный труд, лишения и терпение народа.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соединяют сочувствие и социальную критику: автор показывает, как исторические перемены отражаются в жизни простых людей, а не только в действиях власти и героев.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 Некрасова измеряется человеческой выносливостью, надеждой и болью. Поэтому его поэтическая летопись звучит как свидетельство о стране, увиденной снизу, изнутри народной жизни.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важно, что такая поэзия может быть одновременно эпической и острой: она сохраняет масштаб эпохи и делает слышным голос тех, кто обычно остаётся безымянным.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поэтическая хроника события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исторического факта к художественному свидетельству: логика превращения документа в память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поэзия 1941–1945 годов как летопись времени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военные стихи рождаются как немедленный отклик на тревогу и утрату. В них звучат мобилизация, прощание, фронтовая дорога и попытка удержать внутреннюю стойкость.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фиксирует окопный быт, блокаду, эвакуацию и госпитали. Короткая форма становится особенно выразительной: каждое слово передаёт напряжение, страх и надежду.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1943–1944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усиливаются мотивы выносливости, братства и памяти о погибших. Лирический голос соединяет личную боль с общенародным переживанием войны.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не отменяет потерь, поэтому финальные тексты сохраняют интонацию памяти и благодарности. Военная лирика закрепляется как моральное свидетельство поколения.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поэтических летописей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переплетаются: один и тот же текст может говорить и о личной потере, и о судьбе целого поколения.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военная и мемориальная проблематика, но устойчиво присутствует нравственный выбор и взгляд в будущее.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русской поэзии о истории и памяти
</a:t>
            </a:r>
            <a:endParaRPr lang="en-US" sz="11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свидетеля в поэтическом тексте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говорит так, будто сам находится внутри события: его речь точна, конкретна и лишена отвлечённости. Благодаря этому читатель доверяет эмоциональной правде текста.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как голос реального опыта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голос не только сообщает факт, но и сохраняет его смысл для других. Он соединяет личное переживание, нравственную оценку и ответственность перед памятью.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как хранитель памяти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Летопись, поэма и лирическое стихотворение: различия форм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поэтическая летопись соединяет документальность с художественным обобщением и занимает промежуточное положение между исторической фиксацией и лирическим переживанием.
</a:t>
            </a:r>
            <a:endParaRPr lang="en-US" sz="1299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художественное начало, тем заметнее преобразование факта в образ; поэтическая летопись удерживает оба уровня одновременно.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жанров в русской литературе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9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7125" y="1810075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275" y="3336954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23275" y="3336954"/>
            <a:ext cx="493200" cy="49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поэтической летописи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лексика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Архаизмы и историзмы называют реалии прошедшей эпохи точнее, чем нейтральные слова. Они создают ощущение подлинного времени и помогают читателю увидеть исторический фон.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параллелизм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параллельные конструкции усиливают ритм, подчёркивают ключевые мысли и делают текст ближе к устной памятной речи, которую легче запомнить.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Созвучия, паузы и ритмическая напряжённость поддерживают эмоциональную собранность текста. Именно звук часто делает историческое свидетельство особенно выразительным и запоминающимся.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интонация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Повышенный тон речи придаёт событию значимость и нравственную высоту. Такая интонация особенно заметна в текстах о войне, памяти и судьбе народа.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Символический образ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помогают перейти от частного эпизода к общему смыслу. Через образ дороги, огня, письма или поля поэзия связывает факт с переживанием эпохи.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поэзия и новые формы исторической памяти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авторы обращаются не только к большим войнам, но и к семейным историям, локальным конфликтам и городским воспоминаниям. Так история становится ближе к личному опыту читателя.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XXI века часто строится на сочетании письма, фотографии, интервью, дневника и цифрового архива. Это расширяет способы говорить о прошлом без утраты достоверности.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особенно важно, что такая поэзия учит видеть связь поколений. Память в ней не музейна: она продолжает работать в настоящем и влияет на само понимание истории.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источники исторической поэтической памяти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источник расширял круг доступных свидетельств и делал исторический материал более личным и разнообразным.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переход от ограниченных письменных форм к массовым и открытым архивам, где частная память становится частью общей истории.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эволюции источников исторической памяти в литературе
</a:t>
            </a:r>
            <a:endParaRPr lang="en-US" sz="10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87226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поэтические летописи важны для современного школьника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личное и общее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крупными событиями становятся видны судьбы конкретных людей. Это помогает почувствовать, что история состоит не только из дат, но и из живого человеческого опыта.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читать внимательно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требует различать факт, образ и авторскую оценку. Это развивает вдумчивое чтение и помогает не смешивать художественный смысл с документальной точностью.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Воспитывает ответственность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памяти, войне и утрате формирует гражданскую позицию. Школьник видит, что отношение к прошлому связано с нравственным выбором в настоящем.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 работу с источником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летопись побуждает проверять детали, соотносить их с эпохой и замечать, как автор выбирает значимое. Так развивается историческое мышление.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память как язык истории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летописи показывают, что стихотворение может быть не только произведением искусства, но и формой исторического свидетельства. Через образ и слово оно сохраняет память, смысл и человеческий урок эпохи.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2026-05-23T22:04:32Z</dcterms:created>
  <dcterms:modified xsi:type="dcterms:W3CDTF">2026-05-23T22:04:32Z</dcterms:modified>
</cp:coreProperties>
</file>