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Вирусы: значение, особенности, актуальность для современного школьника
</a:t>
            </a:r>
            <a:pPr algn="l" indent="0" marL="0">
              <a:lnSpc>
                <a:spcPct val="90000"/>
              </a:lnSpc>
              <a:buNone/>
            </a:pPr>
            <a:r>
              <a:rPr lang="en-US" sz="1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невидимые организмы, влияющие на здоровье и природу вокруг нас.
</a:t>
            </a:r>
            <a:endParaRPr lang="en-US" sz="29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вирусологии: начало изучения невидимых агентов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Д.И. Ивановский открыл вирусы, изучая болезнь мозаики табака. Этот шаг положил основу вирусологии, позволив понять заболевания растений и животных. Современная наука изучает вирусы, создавая лекарства и вакцины для защиты здоровья.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содержит ДНК или РНК — носители генетической информации. Этот материал определяет тип вируса и его способы размножения внутри клетки.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вируса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Капсид — белковая оболочка, защищающая геном вируса. Он придаёт вирусу форму и помогает проникнуть в клетки хозяина.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капсида в защите вируса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внешнюю липидную оболочку, которая помогает им атаковать клетки и избегать иммунной системы организма.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оболочки вирусов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структура вируса
</a:t>
            </a:r>
            <a:endParaRPr lang="en-US" sz="31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жизненного цикла вируса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прикрепляется к клетке, вводит свой генетический материал, чтобы использовать ресурсы для размножения.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происходит копирование вирусной ДНК или РНК и синтез белков, необходимых для построения новых вирусных частиц.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вирусы выходят из клетки, часто уничтожая её, и заражают соседние, распространяя инфекцию.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генетического материала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содержат либо ДНК, как герпес, либо РНК, например, вирус гриппа. Они бывают одно- или двуцепочечными, что влияет на их механизмы размножения.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вирусов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имеют только капсид, другие — дополнительную липидную оболочку. Структура определяет их устойчивость и способы передачи между хозяевами.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вирусов: разнообразие геномов и структур
</a:t>
            </a:r>
            <a:endParaRPr lang="en-US" sz="22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вирусных заболеваний среди школьников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детских вирусных болезней передаются воздушно-капельным путём, особенно в школе.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заболеваемость ОРВИ показывает необходимость профилактических мер в образовательных учреждениях.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антибиотики неэффективны против вирусов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нацелены на бактерии — их клеточную стенку и метаболизм, которых у вирусов нет, поэтому они не влияют на вирусные инфекции.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антибиотиков при вирусах ведёт к устойчивости бактерий и осложняет лечение настоящих бактериальных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вирусные эпидемии в истории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— Испанский грипп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пандемия, убившая более 50 миллионов человек и изменившая подходы к здравоохранению.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Эпидемии Эболы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вспышек вызвали усиление инфекционного контроля и международного сотрудничества в области здравоохранения.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— ВИЧ/СПИД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вируса изменило общественное поведение и стимулировало развитие антиретровирусных препаратов.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— Пандемия COVID-19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изменения в жизни, образование и медицине, ускоренный прогресс вакцин и дистанционных технологий.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11369"/>
            <a:ext cx="3812100" cy="210226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вирусных и бактериальных инфекций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разные характеристики, методы лечения и примеры заболеваний для вирусов и бактерий.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помогает правильно диагностировать и выбирать методы лечения.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350" y="1333068"/>
            <a:ext cx="2443200" cy="23477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5275" y="1333069"/>
            <a:ext cx="2443200" cy="234776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6450" y="1333069"/>
            <a:ext cx="2443200" cy="234776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85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контролируют численность бактерий в почве и водоёмах, способствуя балансу экосистем и поддерживая разнообразие микробиоты.
</a:t>
            </a:r>
            <a:endParaRPr lang="en-US" sz="855" dirty="0"/>
          </a:p>
        </p:txBody>
      </p:sp>
      <p:sp>
        <p:nvSpPr>
          <p:cNvPr id="12" name="Text 3"/>
          <p:cNvSpPr txBox="1"/>
          <p:nvPr/>
        </p:nvSpPr>
        <p:spPr>
          <a:xfrm>
            <a:off x="48985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микробных популяций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3393875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 применяются для борьбы с болезнетворными бактериями, обеспечивая альтернативу антибиотикам в медицине и сельском хозяйстве.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393876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бактериофагов
</a:t>
            </a:r>
            <a:endParaRPr lang="en-US" sz="1192" dirty="0"/>
          </a:p>
        </p:txBody>
      </p:sp>
      <p:sp>
        <p:nvSpPr>
          <p:cNvPr id="15" name="Text 6"/>
          <p:cNvSpPr txBox="1"/>
          <p:nvPr/>
        </p:nvSpPr>
        <p:spPr>
          <a:xfrm>
            <a:off x="6297900" y="4048776"/>
            <a:ext cx="23676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способствуют переносу генов между видами, что ускоряет эволюцию и способствует адаптации организмов к изменяющимся условиям.
</a:t>
            </a:r>
            <a:endParaRPr lang="en-US" sz="855" dirty="0"/>
          </a:p>
        </p:txBody>
      </p:sp>
      <p:sp>
        <p:nvSpPr>
          <p:cNvPr id="16" name="Text 7"/>
          <p:cNvSpPr txBox="1"/>
          <p:nvPr/>
        </p:nvSpPr>
        <p:spPr>
          <a:xfrm>
            <a:off x="6297901" y="3755200"/>
            <a:ext cx="23676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обмен между организмами
</a:t>
            </a:r>
            <a:endParaRPr lang="en-US" sz="913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вирусов в экосистемах и биотехнологиях
</a:t>
            </a:r>
            <a:endParaRPr lang="en-US" sz="314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передачи вирусов: основные механизмы заражения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Воздушно-капельный путь — самый распространённый механизм передачи вирусов, когда частицы с каплями слюны или слизи попадают в дыхательные пути при кашле и чихании.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Контактный способ заражения происходит при касании поверхности или предметов, загрязнённых вирусами, с последующим переносом на слизистые оболочки лица или рук.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Половым путём передаются вирусы, такие как ВИЧ и вирус папилломы человека, через микротравмы слизистых и обмен биологическими жидкостями.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передача происходит от матери к ребёнку во время беременности, родов или грудного вскармливания, в то время как насекомые-векторы, например комары, переносят вирусы Лихорадки Денге.
</a:t>
            </a:r>
            <a:endParaRPr lang="en-US" sz="1112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распространения вирусной инфекции в обществе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стадии инфицирования и примеры заболевании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иммунной системы против вирусов: механизмы защиты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 распознаёт вирусные антигены и начинает выработку антител, которые нейтрализуют возбудителей и предотвращают их распространение по организму.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активируются Т-лимфоциты, уничтожающие инфицированные клетки, а интерфероны сигнализируют соседним клеткам о заражении, повышая общий иммунный ответ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случаев инфекционных заболеваний после массовой вакцинации подтверждает эффективность прививок и их важность для общественного здоровья.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позволяет предотвратить до 90% случаев заболеваний, таких как корь и полиомиелит, значительно снижая распространение вирусов и обеспечивая коллективный иммунитет.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392" y="1581150"/>
            <a:ext cx="3776540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вирусные заболевания: клинические проявления и профилактика
</a:t>
            </a:r>
            <a:endParaRPr lang="en-US" sz="2228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характеристики вирусных инфекций и рекомендуемые меры защиты.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профилактика включает вакцинацию и соблюдение правил гигиены, что значительно уменьшает распространение и тяжесть вирусных заболеваний.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Роспотребнадзор, 2023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появления новых вирусов в XXI веке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новых вирусов обусловлен изменениями климата, увеличением перемещений и тесным контактом человека с природой.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возрастании появления новых вирусных патогенов, требующих усиления мер мониторинга и профилактики.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центр изучения вирусов, 2024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53250" y="13878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вирусов в медицине и биотехнологиях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Генотерапия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вирусов в качестве векторов позволяет целенаправленно доставлять лечебные гены в клетки при наследственных болезнях.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компоненты применяются для разработки безопасных и эффективных вакцин, стимулирующих иммунную защиту.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Терапевтические препараты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вирусных структур способствует созданию новых лекарств против инфекционных и онкологических заболеваний.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Бактериофаги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Вирусы, уничтожающие бактерии, помогают бороться с устойчивыми к антибиотикам инфекциями и способствуют развитию альтернативной терапии.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COVID-19: влияние на представления о вирусах и повседневной жизни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привела к широкому внедрению дистанционного образования и строгому соблюдению масочного режима и гигиенических норм в общественных местах.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Ускоренная разработка вакцин на основе мРНК показала возможности современной науки и повысила общественное внимание к вопросам иммунопрофилактики.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рекомендации по профилактике вирусных инфекций для подростков
</a:t>
            </a:r>
            <a:endParaRPr lang="en-US" sz="2685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мойте руки с мылом не менее 20 секунд, особенно после улицы и перед приёмом пищи — это снижает риск передачи вирусов через контакт.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индивидуальные маски и антисептики в местах скопления людей, а также избегайте близкого контакта с больными для предотвращения заражения.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Поддерживайте здоровый образ жизни: полноценный сон, правильное питание и своевременная вакцинация повышают устойчивость организма к вирусам.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вирусов в жизни человека и общества: вызовы и возможности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остаются серьёзной угрозой, но именно они способствуют научным открытиям и развитию медицины, что расширяет возможности сохранения здоровья и борьбы с инфекциями.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2026-05-08T03:59:56Z</dcterms:created>
  <dcterms:modified xsi:type="dcterms:W3CDTF">2026-05-08T03:59:56Z</dcterms:modified>
</cp:coreProperties>
</file>