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России и их использование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вода России и как её берегут?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определяет географию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реками и озёрами, но вода распределена неравномерно. От неё зависят жизнь людей, работа предприятий, сельское хозяйство, энергетика и транспорт, поэтому тема важна для понимания хозяйства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водных ресурсов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водохранилища и болота образуют видимую часть водных ресурсов. Они обеспечивают водоснабжение, рыболовство, судоходство и отдых, но чаще всего сильнее подвержены загрязнению человеком.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Водоносные слои горных пород накапливают воду, защищённую от многих загрязнений. Такие воды особенно ценны для питьевого снабжения городов и посёлков, где нет крупных рек или озёр.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горных районов, в том числе Кавказа и Алтая, накапливают пресную воду в твёрдом виде. В тёплый сезон они питают реки и поддерживают их сток.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создаются человеком для накопления воды, работы ГЭС и регулирования стока рек. Они помогают хозяйству, но изменяют природные условия и требуют внимательного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 европейская часть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 — главная река европейской России. Она важна для водоснабжения крупных городов, судоходства и хозяйственной жизни густонаселённых районов, где сосредоточено много предприятий и транспорта.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реки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Енисей образуют мощные речные системы Сибири. Их используют для перевозок, промышленного водоснабжения и получения энергии, а огромные бассейны делают их особенно значимыми.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и северные районы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играет большую роль в Якутии и на севере страны. По ней доставляют грузы в удалённые районы, где водные пути часто остаются самым надёжным способом сообщения.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и юг Дальнего Востока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важен для Дальнего Востока, где река служит источником воды, поддерживает рыболовство и помогает развитию населённых пунктов на больших расстояниях друг от 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водные ресурсы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страны это распределение особенно заметно: самые водообильные районы расположены далеко от крупнейших городов и центров потребления.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воды находятся там, где людей меньше. Поэтому для хозяйства особенно важны транспортировка, экономия и защита водоисточников.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географии: водные ресурсы России; данные приведены для наглядности.
</a:t>
            </a:r>
            <a:endParaRPr lang="en-US" sz="8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 их хозяйственное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реки по размеру, положению и роли в хозяйстве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реки определяется её положением и природными условиями бассейна. У каждой крупной реки есть своя хозяйственная специализация.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уникальное озеро России: оно не только глубочайшее на Земле, но и крупнейший резерв чистой пресной воды для природы и человека.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общеизвестная справочная характеристика озера Байкал.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запасов незамерзающей пресной воды содержится в Байкале.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их значение для населения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чище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горных пород частично фильтруют воду и защищают её от загрязнения. Поэтому подземные источники часто используют там, где особенно важно качество питьевой воды.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Артезианскую воду добывают скважинами из глубинных водоносных горизонтов. Она особенно ценна для небольших городов, посёлков и районов, где поверхностных вод мало или они недостаточно чистые.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нужны школам, больницам, предприятиям и домам. Они помогают обеспечивать население водой даже в засушливых местах и делают водоснабжение более устойчивым.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проходит путь от источника до потребителя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движется от природного источника через очистку и использование обратно в природный круговорот.
</a:t>
            </a:r>
            <a:endParaRPr lang="en-US" sz="1099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потребители воды в 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воды зависит не только от объёма работ, но и от технологии: оборотные системы и экономичное оборудование уменьшают расход.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воды требуется промышленности и энергетике. В сельском хозяйстве расход особенно велик в засушливых районах, где нужен полив.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 школьного курса географии; значения условные, использованы для сравнения ролей отраслей.
</a:t>
            </a:r>
            <a:endParaRPr lang="en-US" sz="8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используется в промышленности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работа оборудования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охлаждать станки, печи и другие механизмы, чтобы они работали без перегрева. На крупных заводах она нужна ежедневно и в больших объёмах, поэтому её расход особенно заметен.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готовая продукция
</a:t>
            </a:r>
            <a:pPr algn="l" indent="0" marL="0">
              <a:lnSpc>
                <a:spcPct val="8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отраслях вода используется для промывки сырья, приготовления растворов и выпуска бумаги, металлов, химических веществ и продуктов питания. Без неё многие технологические процессы были бы невозможны.
</a:t>
            </a:r>
            <a:endParaRPr lang="en-US" sz="892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всё чаще применяют оборотные системы, когда вода после очистки возвращается в производство. Это снижает её потребление и уменьшает нагрузку на реки, водохранилища и канализацию.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водоёмы
</a:t>
            </a:r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центры сильнее всего влияют на качество и количество воды вблизи городов. Поэтому предприятиям важно экономить ресурс, очищать стоки и следить за соблюдением природоохранных норм.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16293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736" y="2192833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05667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используется в сельском хозяйстве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орошения посевов, особенно там, где лето жаркое и сухое. Без полива растения растут медленнее, а урожай может заметно снизиться.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фермах вода необходима для поения скота и птицы, а также для поддержания санитарных условий. От её качества зависит здоровье животных и безопасность продукции.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 кормовые растения особенно чувствительны к нехватке влаги. При достаточном поливе урожай становится стабильнее, а качество сельскохозяйственной продукции — выше.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орошение помогает не только собирать урожай, но и беречь почвы. Если расход воды слишком велик, земли могут засаливаться и терять плодородие.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строят 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Рыбинское, Братское и Саяно-Шушенское водохранилища помогают запасать воду, выравнивать сток рек и поддерживать судоходство. На их берегах можно увидеть плотины, широкие зеркала воды и мощные гидроузлы.
</a:t>
            </a:r>
            <a:endParaRPr lang="en-US" sz="901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больших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водохранилищ меняет природную среду: затапливаются территории, переселяются люди, перестраиваются берега и русла. Поэтому при строительстве ГЭС важно учитывать не только пользу, но и возможный ущерб природе.
</a:t>
            </a:r>
            <a:endParaRPr lang="en-US" sz="893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которая приходит с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превращают силу падающей воды в электричество. Такой способ выработки энергии не требует сжигания топлива, поэтому он особенно важен для крупных рек и районов с большим водным потенциалом.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и водохранилища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водохранилищ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выгоды дают водохранилища и с какими последствиями их создание связано для природы и 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полезны для хозяйства, но их строительство требует строгой оценки последствий и постоянной охраны природных 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гидроэнергетики и водохранилищ в курсе географии России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качества 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и города сбрасывают в водоёмы загрязнённую воду, если очистка недостаточна. Такие стоки ухудшают качество питьевой воды и создают опасность для растений, рыб и других животных.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химия
</a:t>
            </a:r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Нефтепродукты, удобрения, тяжёлые металлы и другие вещества особенно опасны для рек и озёр. Даже небольшое загрязнение может долго сохраняться и распространяться по течению.
</a:t>
            </a:r>
            <a:endParaRPr lang="en-US" sz="96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мусор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упаковка и другой мусор часто попадают в малые реки, пруды и прибрежные зоны. Он мешает самоочищению воды и делает берега непригодными для отдыха.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самоочищение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способна частично очищаться естественным путём, но при сильном загрязнении этого недостаточно. Тогда нужны специальные очистные сооружения и строгий контроль за сбросами.
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потерь и загрязнения 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возникает на разных этапах: при добыче, доставке, использовании и очистке воды. Поэтому меры должны быть комплексными, а не разовыми.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ремонт сетей, обновление очистных сооружений и сокращение загрязнений у источника, а не только после их появления.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водопользования и охраны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очистки сточных вод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очистки сточных вод перед возвращением в природный водоём.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55" y="1691475"/>
            <a:ext cx="17865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043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106" y="16914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8306" y="1691475"/>
            <a:ext cx="17865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ресурсов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воде начинается с простых привычек: закрывать кран, не допускать лишнего расхода и использовать воду только тогда, когда она действительно нужна.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сетей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Исправные трубы и краны уменьшают потери воды в домах и на предприятиях. Своевременный ремонт помогает сохранять ресурс и снижать ненужные расходы.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предприятиями нужен строгий надзор, чтобы сточные воды не попадали в реки и озёра без очистки. Это особенно важно рядом с городами и промышленными зонами.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Водоохранные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 и озёр нужно защищать от мусора, строительства и вырубки растительности. Водоохранные зоны помогают сохранить чистоту воды и природное равновесие.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беречь воду формируется с детства. Если школьники понимают ценность водных ресурсов, они легче соблюдают правила поведения у водоёмов и 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экономить воду каждый день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действия и их результат. Такие привычки доступны каждому и помогают беречь чистую воду.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заметно снижают расход воды и помогают сохранять чистоту рек и озёр без больших затрат.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меры экономии воды по материалам 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России — богатство, которое нужно беречь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России есть в огромном количестве, но её запасы распределены неравномерно. Сохранить этот ресурс можно только при экономном использовании, современной очистке стоков и бережном отношении каждого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2026-06-02T15:55:38Z</dcterms:created>
  <dcterms:modified xsi:type="dcterms:W3CDTF">2026-06-02T15:55:38Z</dcterms:modified>
</cp:coreProperties>
</file>