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песня «Как сказали, Иван-то грозён...»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песня о сильном Иване и красоте народной речи.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песня: живая память народа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песня рождается не у одного автора, а у многих людей. Её поют дома, на празднике, в работе и в дороге. Так песня живёт долго и легко запоминается.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поётся в песне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песни — Иван. Его называют грозным, и это сразу делает образ сильным, заметным и немного загадочным.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голос рассказывает о герое коротко, но очень выразительно. Слышится уважение к его силе и искреннее любопытство.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похожа на маленькую историю из жизни народа: в ней мало слов, но каждый образ звучит ярко и запоминается.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в народной песне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Удалой молодец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 народной песне часто напоминает смелого молодца. Он стоит уверенно, смотрит прямо и словно готов к делу. Такой образ легко представить в старинной рубахе, с поясом и сапогами, как настоящего героя народного рассказа.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которую замечают все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любит героев, которых сразу видно по характеру. Иван может быть строгим, но в этом образе чувствуется и сила, и достоинство. Поэтому его хочется слушать, запоминать и даже немного побаиваться — по-доброму, как в сказке.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героя называют грозён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вид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«грозён» сразу подсказывает: перед нами человек мощный и решительный. Оно звучит так, будто вокруг него чувствуется сила и твёрдый характер.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народа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название показывает народное восхищение смелостью. Героя не боятся без причины — его уважают за мужество, серьёзность и необычный образ.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Опасен для врагов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старинной речи это слово связывали с угрозой для недругов. Поэтому герой кажется не просто сильным, а ещё и способным защитить себя и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в песне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звучат простые, живые слова, которые легко представить в разговоре людей. Из-за этого текст кажется близким и тёплым.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так, будто кто-то рассказывает историю вслух у огня или в кругу друзей. От этого песня кажется настоящей и очень народной.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повторы помогают быстро запомнить песню. Её удобно петь вместе, не теряя ритм и смысл.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передавалась в народе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устная песня жила в памяти людей и переходила дальше.
</a:t>
            </a:r>
            <a:endParaRPr lang="en-US" sz="17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музыка у этой песни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песни плавная и певучая, поэтому слова звучат мягко и ясно. Такой напев помогает не спешить и внимательно слушать каждую строку.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напеве часто слышится повторение. Оно делает песню похожей на спокойный круговорот, где всё звучит знакомо и приятно.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песне чёткий, как шаги уверенного человека. Из-за этого её удобно петь вместе, а музыка запоминается почти сразу.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кажется простой, но в ней есть сила и выразительность. Именно поэтому песня легко остаётся в памяти.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картина возникает при слушании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представляется старая русская деревня: люди стоят вместе, поют и слушают рассказ о смелом Иване. Вокруг — тёплая, живая, домашняя атмосфера.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вообразить праздничное гулянье, круг певцов или вечер у избы. Яркие краски, народные костюмы и дружные лица делают эту картину особенно весёлой.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песня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вызывает уважение к смелому человеку. Иван кажется не выдуманным, а по-настоящему сильным и серьёзным, как герой старинного рассказа.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хочется услышать её ещё раз. Короткая песня быстро запоминается и оставляет тёплое, яркое впечатление.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радует своим живым напевом и немного улыбается сама себе. В ней есть и торжественность, и лёгкая народная шутка.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814692"/>
            <a:ext cx="552000" cy="490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814692"/>
            <a:ext cx="552000" cy="490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1865" y="1784025"/>
            <a:ext cx="414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понятна школьникам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небольшая по объёму, поэтому её легко слушать целиком и не терять мысль. Сюжет сразу понятен: есть герой, есть народный взгляд на него и есть яркое слово, которое запоминается.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сразу выделяется среди других персонажей. Он вызывает интерес, потому что в нём соединяются сила, строгость и народное уважение. Такой герой легко остаётся в памяти после первого прослушивания.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слышатся простые, разговорные обороты, будто кто-то рассказывает историю вслух. Из-за этого текст не кажется далёким и старым, а звучит близко и понятно даже младшим школьникам.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понять, что в песне важна не только сила, но и строгий, суровый нрав Ивана.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«грозён» сразу задаёт характер героя.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русской народной песни «Как сказали, Иван-то грозён...»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народный костюм в песенном образе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образ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легко представить в рубахе, подпоясанной ремнём, и в сапогах. Такая одежда подчёркивает простоту, силу и готовность к делу, а не к нарядности.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 праздничный образ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звучит народная песня, в воображении появляются сарафан, платок и яркий узор. Красный, синий и золотистый цвета делают сцену тёплой, праздничной и очень русской.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настроение песни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короткий текст создаёт уверенное и запоминающееся звучание.
</a:t>
            </a:r>
            <a:endParaRPr lang="en-US" sz="1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народная песня отличается от авторской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авторской песни есть конкретный создатель, а народная складывалась постепенно: её придумывали, пели и изменяли многие люди. Так она становилась общей.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текст может меняться в деталях, но главные образы и напев обычно сохраняются. Поэтому одна и та же песня живёт в разных вариантах.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народной песни в том, что она хранит память нескольких поколений. Через неё можно услышать, как люди раньше думали, говорили и радовались.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6061" y="3245763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84300"/>
            <a:ext cx="440100" cy="35208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песне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размеру строки легко запомнить и повторить. Из-за этого песня быстро остаётся в голове, а её интонация начинает звучать почти сама собой.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«грозён»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старинное слово звучит необычно и немного загадочно. Оно помогает почувствовать время песни и делает образ героя более серьёзным, чем обычное современное описание.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герой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Ивана сразу привлекает внимание: он строгий, заметный и необычный. Такой персонаж делает песню яркой, потому что вокруг него строится весь смысл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могли исполнять эту песню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Пели всем кругом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вечер у избы, когда люди собрались вместе и запели хором. Один начинает, другие подхватывают, и песня будто идёт по кругу. Так она становится общей, тёплой и особенно живой.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Звучала на празднике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гулянье песню могли исполнять весело и дружно, чтобы поддержать хорошее настроение. В такой момент слышны смех, хлопки и общий ритм, а слова о герое звучат ещё ярче и выразительнее.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песни со сказками и былинами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герой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в песне напоминает сказочного или былинного персонажа: он заметный, сильный и запоминающийся.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идеал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сказках, здесь ценятся смелость, решимость и твёрдый характер, который вызывает уважение.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продолжение традиции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что народ любил яркие образы и переносил их из одного жанра в другой — из былины в песню и обратно.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песня живая и интересная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так, будто её действительно рассказывают живым голосом. Простые слова, короткие фразы и народная интонация делают текст близким и понятным слушателю.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речь здесь словно идут рядом. Поэтому песня кажется не застывшим текстом, а маленьким живым рассказом, который хочется услышать ещё раз.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нет лишних подробностей, зато каждый образ работает точно. Одно сильное слово может сразу показать и характер героя, и отношение людей к нему.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песне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«Как сказали, Иван-то грозён...» показывает, как в нескольких словах можно создать яркий образ сильного героя. В ней слышны память народа, красота речи и радость пения.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2026-05-24T18:55:45Z</dcterms:created>
  <dcterms:modified xsi:type="dcterms:W3CDTF">2026-05-24T18:55:45Z</dcterms:modified>
</cp:coreProperties>
</file>