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jpe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image" Target="../media/image-9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image" Target="../media/image-12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Аллан По: писатель тайн, страха и загадок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Мастер мрачных историй, где страх рождается в уме человека.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 американская литература XIX века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По писал в эпоху, когда американская литература только искала свой голос. Он сделал короткий текст ярким и запоминающимся, а литературу — главным делом своей жизни.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9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сиротство и ранние потери
</a:t>
            </a:r>
            <a:endParaRPr lang="en-US" sz="3200" dirty="0"/>
          </a:p>
        </p:txBody>
      </p:sp>
      <p:sp>
        <p:nvSpPr>
          <p:cNvPr id="10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По родился 19 января 1809 года в Бостоне в семье актеров.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1809 — рождение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112209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родителей мальчик остался без семьи и рос в доме Джона Аллана в Ричмонде.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3112209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Раннее сиротство
</a:t>
            </a:r>
            <a:endParaRPr lang="en-US" sz="1200" dirty="0"/>
          </a:p>
        </p:txBody>
      </p:sp>
      <p:sp>
        <p:nvSpPr>
          <p:cNvPr id="14" name="Text 6"/>
          <p:cNvSpPr txBox="1"/>
          <p:nvPr/>
        </p:nvSpPr>
        <p:spPr>
          <a:xfrm>
            <a:off x="561056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 в творчестве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561056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утраты и одиночества позже стало одной из главных тем его рассказов и стихов.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500547"/>
            <a:ext cx="4684800" cy="132965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даты жизни Эдгара По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хронология показывает, как тесно жизнь По была связана с учебой, работой и литературой.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писателя была короткой и трудной, но почти каждое важное событие связано с литературой и творческими успехами.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Эдгаре Аллане По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18250" y="1362593"/>
            <a:ext cx="5707500" cy="16944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1827 году По выпустил первый поэтический сборник Tamerlane and Other Poems. Некоторое время он служил в армии под именем Эдгар А. Перри.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0050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книга и армия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40575" y="3613800"/>
            <a:ext cx="4143300" cy="11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Позже он учился в Уэст-Пойнте, но был исключен. Уже тогда в его текстах заметны строгий ритм, печаль и внимание к звучанию слова.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640575" y="3169600"/>
            <a:ext cx="41433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Уэст-Пойнт и ранний стиль
</a:t>
            </a:r>
            <a:endParaRPr lang="en-US" sz="1400" dirty="0"/>
          </a:p>
        </p:txBody>
      </p:sp>
      <p:sp>
        <p:nvSpPr>
          <p:cNvPr id="11" name="Text 5"/>
          <p:cNvSpPr txBox="1"/>
          <p:nvPr/>
        </p:nvSpPr>
        <p:spPr>
          <a:xfrm>
            <a:off x="360050" y="360000"/>
            <a:ext cx="8424000" cy="89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Юность, служба и первые книги
</a:t>
            </a:r>
            <a:endParaRPr lang="en-US" sz="3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журналах Southern Literary Messenger и Graham’s Magazine По не только публиковал свои тексты, но и внимательно редактировал чужие. Он привык замечать неточности и слабые места.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критик он требовал ясности, логики и точного языка. Его рецензии были резкими, но помогали ему самому научиться строить короткие и очень плотные по смыслу произведения.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Редакторская работа научила По беречь каждое слово. Благодаря этому его рассказы и стихи звучат сжато, выразительно и почти не содержат лишних деталей.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как редактор и литературный критик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известные произведения Эдгара По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тексты чаще всего вспоминают из-за необычной атмосферы, краткости и сильной финальной развязки.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произведения, где сочетаются тайна, напряжение и психологический страх.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учебная схема по произведениям Эдгара По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1845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Публикация «Ворона» сделала По знаменитым и показала, как короткое стихотворение может звучать как мрачная песня памяти.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Аллан По, «The Raven», 1845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году поэма принесла По широкую славу.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1212" y="103810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7737" y="1038103"/>
            <a:ext cx="464400" cy="464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61212" y="2943103"/>
            <a:ext cx="464400" cy="4644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907737" y="2968903"/>
            <a:ext cx="464400" cy="412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11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и рождение детектива
</a:t>
            </a:r>
            <a:endParaRPr lang="en-US" sz="3000" dirty="0"/>
          </a:p>
        </p:txBody>
      </p:sp>
      <p:sp>
        <p:nvSpPr>
          <p:cNvPr id="12" name="Text 2"/>
          <p:cNvSpPr txBox="1"/>
          <p:nvPr/>
        </p:nvSpPr>
        <p:spPr>
          <a:xfrm>
            <a:off x="559829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Дюпен замечает мелкие детали, которые другие герои пропускают. Именно внимательность помогает ему приблизиться к разгадке и увидеть связь между, казалось бы, случайными фактами.
</a:t>
            </a:r>
            <a:endParaRPr lang="en-US" sz="1100" dirty="0"/>
          </a:p>
        </p:txBody>
      </p:sp>
      <p:sp>
        <p:nvSpPr>
          <p:cNvPr id="13" name="Text 3"/>
          <p:cNvSpPr txBox="1"/>
          <p:nvPr/>
        </p:nvSpPr>
        <p:spPr>
          <a:xfrm>
            <a:off x="559646" y="1560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Наблюдение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4906354" y="2106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рассказе важны не догадки, а последовательные выводы. По показывает, что разум и анализ могут быть сильнее страха и хаоса, если мыслить спокойно и точно.
</a:t>
            </a:r>
            <a:endParaRPr lang="en-US" sz="1100" dirty="0"/>
          </a:p>
        </p:txBody>
      </p:sp>
      <p:sp>
        <p:nvSpPr>
          <p:cNvPr id="15" name="Text 5"/>
          <p:cNvSpPr txBox="1"/>
          <p:nvPr/>
        </p:nvSpPr>
        <p:spPr>
          <a:xfrm>
            <a:off x="4906171" y="1554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
</a:t>
            </a:r>
            <a:endParaRPr lang="en-US" sz="1300" dirty="0"/>
          </a:p>
        </p:txBody>
      </p:sp>
      <p:sp>
        <p:nvSpPr>
          <p:cNvPr id="16" name="Text 6"/>
          <p:cNvSpPr txBox="1"/>
          <p:nvPr/>
        </p:nvSpPr>
        <p:spPr>
          <a:xfrm>
            <a:off x="559829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строится вокруг предметов, следов и несостыковок. Каждая деталь может оказаться ключом, поэтому читатель тоже начинает искать решение вместе с сыщиком.
</a:t>
            </a:r>
            <a:endParaRPr lang="en-US" sz="1100" dirty="0"/>
          </a:p>
        </p:txBody>
      </p:sp>
      <p:sp>
        <p:nvSpPr>
          <p:cNvPr id="17" name="Text 7"/>
          <p:cNvSpPr txBox="1"/>
          <p:nvPr/>
        </p:nvSpPr>
        <p:spPr>
          <a:xfrm>
            <a:off x="559646" y="346565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Улики
</a:t>
            </a:r>
            <a:endParaRPr lang="en-US" sz="1300" dirty="0"/>
          </a:p>
        </p:txBody>
      </p:sp>
      <p:sp>
        <p:nvSpPr>
          <p:cNvPr id="18" name="Text 8"/>
          <p:cNvSpPr txBox="1"/>
          <p:nvPr/>
        </p:nvSpPr>
        <p:spPr>
          <a:xfrm>
            <a:off x="4906354" y="4011975"/>
            <a:ext cx="36780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раскрывает преступление так, что прежние события получают новый смысл. Такой прием позже стал одним из главных признаков детективного жанра.
</a:t>
            </a:r>
            <a:endParaRPr lang="en-US" sz="1100" dirty="0"/>
          </a:p>
        </p:txBody>
      </p:sp>
      <p:sp>
        <p:nvSpPr>
          <p:cNvPr id="19" name="Text 9"/>
          <p:cNvSpPr txBox="1"/>
          <p:nvPr/>
        </p:nvSpPr>
        <p:spPr>
          <a:xfrm>
            <a:off x="4906171" y="3459175"/>
            <a:ext cx="3678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Неожиданная развязка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обычно строится сюжет у По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Типичная последовательность событий в рассказах и поэмах Эдгара По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и образы в произведениях По
</a:t>
            </a:r>
            <a:endParaRPr lang="en-US" sz="3200" dirty="0"/>
          </a:p>
        </p:txBody>
      </p:sp>
      <p:sp>
        <p:nvSpPr>
          <p:cNvPr id="4" name="Text 1"/>
          <p:cNvSpPr txBox="1"/>
          <p:nvPr/>
        </p:nvSpPr>
        <p:spPr>
          <a:xfrm>
            <a:off x="36000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центре многих текстов По — человек, который переживает утрату, чувство вины или страх перед неизвестным. Эти переживания постепенно усиливаются и делают героя всё более уязвимым.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25002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часто помещает действие в мрачные комнаты, старые дома и закрытые пространства, где каждый звук кажется значительным. Такой фон помогает передать тревогу и напряжение.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780850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показывает не только внешнюю страшную ситуацию, но и внутренний распад личности. Его образы помогают увидеть, как страх, одиночество и подозрение меняют человека изнутри.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4640575" y="1103025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Ночь, тишина, шорохи, повторяющиеся слова и детали создают ощущение навязчивой мысли. Читатель словно вместе с героем прислушивается к чему-то опасному и неясному.
</a:t>
            </a:r>
            <a:endParaRPr lang="en-US" sz="1100" dirty="0"/>
          </a:p>
        </p:txBody>
      </p:sp>
      <p:sp>
        <p:nvSpPr>
          <p:cNvPr id="8" name="Text 5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925" y="1172517"/>
            <a:ext cx="2716500" cy="15545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3738" y="1172517"/>
            <a:ext cx="2716500" cy="155456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67563" y="1172517"/>
            <a:ext cx="2716500" cy="155456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83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тексты По удерживают внимание читателя
</a:t>
            </a:r>
            <a:endParaRPr lang="en-US" sz="2839" dirty="0"/>
          </a:p>
        </p:txBody>
      </p:sp>
      <p:sp>
        <p:nvSpPr>
          <p:cNvPr id="11" name="Text 2"/>
          <p:cNvSpPr txBox="1"/>
          <p:nvPr/>
        </p:nvSpPr>
        <p:spPr>
          <a:xfrm>
            <a:off x="46380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рассказах По пугает не только событие, но и то, как оно описано: один звук, взгляд или тень могут изменить настроение всей сцены. Из-за этого читатель постоянно ждёт, что спокойствие вот-вот исчезнет.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4638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Страх начинается с детали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3317600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боится самого себя
</a:t>
            </a:r>
            <a:endParaRPr lang="en-US" sz="1400" dirty="0"/>
          </a:p>
        </p:txBody>
      </p:sp>
      <p:sp>
        <p:nvSpPr>
          <p:cNvPr id="14" name="Text 5"/>
          <p:cNvSpPr txBox="1"/>
          <p:nvPr/>
        </p:nvSpPr>
        <p:spPr>
          <a:xfrm>
            <a:off x="3317625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 тревога часто рождается внутри человека. Герой слышит собственные мысли, сомневается в себе и не может избавиться от чувства вины, поэтому сюжет превращается в историю внутренней борьбы и саморазоблачения.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171450" y="3640725"/>
            <a:ext cx="2533200" cy="114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мастерски использует повторяющиеся слова, ритм и похожие образы, чтобы создавать почти музыкальное, но мрачное звучание текста. Такой приём делает впечатление сильнее и помогает запомнить финал.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6171425" y="2845747"/>
            <a:ext cx="2533200" cy="6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Повторы усиливают напряжение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Жанры, в которых работал Эдгар По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известные произведения По созданы в поэзии и короткой прозе, где особенно заметны ритм, напряжение и неожиданный финал.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работал в нескольких жанрах, но сильнее всего повлиял на поэзию и рассказ: именно там его стиль стал особенно узнаваемым.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33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основным жанрам творчества Эдгара Аллана По на основе литературоведческих справок; данные приведены как учебная схема, без точного статистического подсчёта.
</a:t>
            </a:r>
            <a:endParaRPr lang="en-US" sz="1133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619400" cy="91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Личная жизнь и трагедия Вирджинии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426775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женился на своей кузине Вирджинии Клемм. Их союз был очень тесным и ранним, а семейная жизнь часто проходила в условиях нехватки денег и постоянной неопределённости.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26775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1836 — брак с Вирджинией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134200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смерти жены тон поздних произведений По стал ещё более мрачным и сосредоточенным на неизбежности смерти. Личная трагедия усилила темы одиночества, памяти и душевной боли.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134200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1847 — смерть Вирджинии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80488" y="3086625"/>
            <a:ext cx="2649900" cy="169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Состояние Вирджинии постепенно ухудшалось, и это усиливало напряжение в доме По. В его письмах и текстах всё заметнее становятся печаль, хрупкость счастья и ожидание утраты.
</a:t>
            </a:r>
            <a:endParaRPr lang="en-US" sz="1200" dirty="0"/>
          </a:p>
        </p:txBody>
      </p:sp>
      <p:sp>
        <p:nvSpPr>
          <p:cNvPr id="13" name="Text 7"/>
          <p:cNvSpPr txBox="1"/>
          <p:nvPr/>
        </p:nvSpPr>
        <p:spPr>
          <a:xfrm>
            <a:off x="3280488" y="2637075"/>
            <a:ext cx="26499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1840-е — болезнь и тревога
</a:t>
            </a:r>
            <a:endParaRPr lang="en-US" sz="13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1084021"/>
            <a:ext cx="4684800" cy="132965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 и их основные темы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разные тексты По раскрывают близкие по смыслу, но по-разному поданные темы.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8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Эдгара Аллана По; тематическая классификация по общепринятому литературоведческому анализу.
</a:t>
            </a:r>
            <a:endParaRPr lang="en-US" sz="1228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 меняются жанры, но сохраняются общие мотивы: страх, вина, утрата и напряжённая развязка.
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56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октября 1849 года
</a:t>
            </a:r>
            <a:endParaRPr lang="en-US" sz="6056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дата стала частью легенды о писателе: вокруг его последних дней до сих пор остаётся больше вопросов, чем ответов.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сведения об Эдгаре Аллане По; дата смерти подтверждается историческими источниками.
</a:t>
            </a:r>
            <a:endParaRPr lang="en-US" sz="984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умер в Балтиморе, а точная причина его смерти до сих пор неизвестна.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Эдгара По на литературу и культуру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Приёмы По помогли многим авторам сделать сюжет загадочным, а атмосферу — особенно напряжённой и запоминающейся.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повлиял не только на книги, но и на визуальные жанры, потому что его образы легко превращаются в яркие сцены.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2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влияния Эдгара По по литературоведческим и культурологическим источникам; данные представлены как тематическая схема.
</a:t>
            </a:r>
            <a:endParaRPr lang="en-US" sz="1221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Тексты По короткие, но очень насыщенные: в них мало лишних деталей, зато много смысла, эмоций и чётко выстроенного сюжета, который легко обсуждать на уроке.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герои сталкиваются с понятными для подростков переживаниями — страхом, одиночеством, сомнением, чувством вины и вопросом, как справиться с тяжёлыми мыслями.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По развивают внимание к слову и образу, а ещё учат замечать, как настроение текста создаётся звуками, повторами и неожиданной развязкой.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 читают и изучают сегодня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Интересные факты об Эдгаре По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Многие тексты По выходили без его имени или под псевдонимами, поэтому не все читатели сразу знали, кто их автор. Такая практика была обычной для журналов его времени.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5002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жизни писатель жил бедно и часто зависел от работы в журналах. Настоящая широкая слава пришла к нему уже после смерти, когда его книги начали переиздавать чаще.
</a:t>
            </a:r>
            <a:endParaRPr lang="en-US" sz="1100" dirty="0"/>
          </a:p>
        </p:txBody>
      </p:sp>
      <p:sp>
        <p:nvSpPr>
          <p:cNvPr id="8" name="Text 4"/>
          <p:cNvSpPr txBox="1"/>
          <p:nvPr/>
        </p:nvSpPr>
        <p:spPr>
          <a:xfrm>
            <a:off x="6780850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заметной фигура По стала в XX веке, когда критики и читатели по-новому оценили его короткую прозу, мрачную поэзию и необычный стиль.
</a:t>
            </a:r>
            <a:endParaRPr lang="en-US" sz="1100" dirty="0"/>
          </a:p>
        </p:txBody>
      </p:sp>
      <p:sp>
        <p:nvSpPr>
          <p:cNvPr id="9" name="Text 5"/>
          <p:cNvSpPr txBox="1"/>
          <p:nvPr/>
        </p:nvSpPr>
        <p:spPr>
          <a:xfrm>
            <a:off x="4640575" y="2692308"/>
            <a:ext cx="2002200" cy="171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имя стало символом детективного жанра: премия Edgar Award названа в честь По и вручается авторам, работающим с загадкой и расследованием.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Эдгар Аллан По доказал, что небольшой текст может звучать мощно и долго оставаться в памяти. Его произведения соединяют музыку слова, тайну и глубокие человеческие чувства.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По: мастер короткой, но сильной истории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2026-05-22T19:47:59Z</dcterms:created>
  <dcterms:modified xsi:type="dcterms:W3CDTF">2026-05-22T19:47:59Z</dcterms:modified>
</cp:coreProperties>
</file>