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 омонимы в русском языке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несколько смыслов: разберёмся на примерах.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смысл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помогает точно понимать тексты, задания и шутки. Если не учитывать значение слова в контексте, легко ошибиться в чтении, письме и ответах на уроках русского языка.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73842"/>
            <a:ext cx="261000" cy="23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может иметь несколько значений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смысловое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все значения связаны между собой общим признаком. Именно поэтому их считают не разными словами, а разными смыслами одной языковой единицы.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«ручкой»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«ручка» называют и часть руки, и ручку двери, и предмет для письма. Во всех случаях есть представление о том, что удобно держать или использовать рукой.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многозначные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«лист», «корень», «голова», «ножка». Их значения различаются, но между ними можно увидеть общую смысловую связь.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 случайность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показывает, как язык развивает значения одного слова. Новые смыслы появляются не произвольно, а по сходству формы, функции или впечатления.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 признак без сравнения и скрытого смысла. Так говорят: золотое кольцо, деревянный стол, холодная вода. Смысл ясен сразу.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 по сходству или впечатлению. Поэтому говорят: золотые руки, железный характер, холодный взгляд. Такие выражения делают речь ярче и выразительнее.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слова в 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со словом в тексте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одинаковая форма, разные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или пишутся одинаково, но называют разные предметы и явления. Например, «лук» — это овощ, а ещё оружие для стрельбы, и между этими словами нет смысловой связи.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со словом «ключ»: это может быть инструмент для замка, а может быть родник. Такие слова совпали по форме случайно, поэтому они считаются разными словами.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часто встречаются в загадках, играх слов и шутках. Без контекста их легко перепутать, поэтому важно не торопиться с выводом.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 омонимы: сравнение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эти группы слов похожи внешне и чем различаются по смыслу.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 ещё не означает одинаковый смысл: решающими остаются связь значений и контекст.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признакам, изучаемым в теме «Многозначные слова и омонимы»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бывают многозначными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многозначные слова особенно часто встречаются среди названий предметов, частей тела и явлений природы.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базовым, жизненно важным смыслом легче получают новые значения через сходство и перенос.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 учебной темы; количество значений приведено для иллюстрации многозначности
</a:t>
            </a:r>
            <a:endParaRPr lang="en-US" sz="6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слов появляются переносные значения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 сходству формы помогает назвать новый предмет знакомым словом. Так появляются значения вроде «крыло самолёта» или «ножка стула» — они напоминают части живых существ.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значение переносится по цвету, размеру или внешнему впечатлению. Слово «золотой» может означать не металл, а очень ценный, добрый или талантливый.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возможен и по функции: если предмет выполняет похожую работу, у него появляется название по образцу уже известного слова. Так язык экономит средства и становится точнее.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значения делают речь образной, но требуют внимательности. Чтобы понять их правильно, нужно смотреть не на отдельное слово, а на весь смысл высказывания.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нужное 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фразе «На клумбе распустился лист» речь идёт о растении, а в предложении «Ученики открыли новый лист в тетради» — о странице. Именно контекст выбирает верное значение.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— это соседние слова и всё предложение, которые подсказывают, что именно имеется в виду. Без них слово может показаться непонятным или двусмысленным.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в школьной речи и учебных текстах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слов, которые совпадают по форме, но обозначают разные предметы или явления.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контекста одинаково звучащие слова легко перепутать; смысл предложения помогает выбрать нужное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лексики и толковых словарей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показывает разные значения слов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толковом словаре многозначное слово обычно дано в одной статье: все его значения перечисляются по порядку и показывают общую смысловую связь между ними.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совпадают только по форме, но не связаны по смыслу, словарь разделяет их на разные статьи. Так видно, что это разные слова, а не варианты одного.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словарь — самый надёжный помощник: он помогает проверить значение, не спутать омонимы и увидеть, как устроена лексика русского языка.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в тексте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значение слова по контексту и словарной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слова с несколькими значениями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нередко входят в самые обычные названия предметов и действий, поэтому дети встречают их почти на каждом уроке и в повседневной речи.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связаны с хорошо знакомыми понятиями, а это облегчает перенос значения и запоминание.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«Многозначные слова и омонимы»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44867"/>
            <a:ext cx="282900" cy="2514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со значением слова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переносное выражение читают как прямое. Так, «золотые руки» не означает руки из золота, а говорит об умении и мастерстве человека.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омонимов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слова может ввести в заблуждение. Например, «лук» как овощ и «лук» как оружие — это не одно слово, а разные омонимы.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проверить значение по словарю, легко ошибиться в учебном тексте. Словарь помогает уточнить смысл и выбрать правильное толкование по контексту.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значения слов при чтении и письме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это тоже важно: правильный выбор значения делает речь ясной, выразительной и аккуратной. Читатель сразу понимает, что именно хотел сказать автор.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значений помогает точнее читать загадки, пословицы и художественные тексты. Тогда необычное употребление слова не кажется ошибкой и раскрывает замысел автора.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примеров для запоминания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подборка слов помогает быстро увидеть разницу между многозначностью и омонимами.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многозначных слов значения связаны между собой, а у омонимов связь отсутствует, хотя форма совпадает.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«Многозначные слова и омонимы»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тренировки внимания к словам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слово в предложение так, чтобы его значение стало ясным. Это учит замечать, как соседние слова помогают понять смысл.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одно слово и перечисли его значения. Затем определи, какие из них связаны между собой, а какие относятся к разным словам.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пары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два предложения с одним словом в разных значениях. Такое упражнение хорошо показывает разницу между прямым смыслом и переносом.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 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слово в толковом словаре и прочитай статью полностью. Это помогает увидеть, как значение записано и как его правильно объяснить.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значений у многозначных слов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исходное, наиболее понятное значение, от которого затем развиваются новые оттенки и переносы в речи.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значения образуют систему: одно значение помогает понять другие, поэтому многозначность не случайна.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примерам из учебной темы «Многозначные слова»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словах с несколькими значениями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связаны общим смыслом, а омонимы совпадают лишь по форме. Если внимательно читать предложение, проверять словарь и учитывать контекст, значение слова становится понятным сразу.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2026-05-22T07:06:32Z</dcterms:created>
  <dcterms:modified xsi:type="dcterms:W3CDTF">2026-05-22T07:06:32Z</dcterms:modified>
</cp:coreProperties>
</file>