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плоскости в пространстве: ключевые идеи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описывают уравнениями: через нормаль, координаты и взаимное расположение.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стереометрии уравнение плоскости связывает координаты с геометрией: грани многогранников, чертежные поверхности и модели объектов. В системе Oxyz положение плоскости задают нормалью и расстоянием от начала координат.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применяется и почему важно в 11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 пространстве задаётся тремя координатами: M(x, y, z). Это «место», где сходятся направления и измерения, без которых уравнения теряют геометрический смысл.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вектор и скалярное произведение в пространстве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имеет координаты и одновременно характеризует направление и длину. Когда мы описываем плоскость, именно направления в ней помогают выразить условия через координаты.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двух векторов вычисляется как a·b = a1b1 + a2b2 + a3b3. Если a·b = 0, векторы перпендикулярны — это ключ к построению уравнений и проверкам взаимного расположения.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02" y="3085166"/>
            <a:ext cx="206179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477614"/>
            <a:ext cx="243773" cy="21668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Нормальный вектор: как появляется ориентация плоскости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любой прямой в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Нормальный вектор n — это вектор, перпендикулярный любой прямой, лежащей в данной плоскости. Поэтому он «кодирует» ориентацию плоскости в пространстве через направление.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= (A, B, C) задаёт «на что смотреть»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n = (A, B, C), то компоненты A, B и C определяют наклон плоскости по осям. По ним можно понять, какие направления в плоскости перпендикулярны нормали.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уравнением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вектор, соединяющий две точки одной плоскости, перпендикулярен нормали. Именно это условие и приводит к формуле, в которой координаты связаны с A, B и C.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уравнение имеет вид Ax + By + Cz + D = 0, где A, B и C не равны нулю одновременно. Коэффициенты управляют геометрией плоскости и позволяют описывать её в координатах.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уравнение плоскости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(A, B, C) является нормальным вектором этой плоскости. Значит, наклон определяется именно направлением нормали, а не выбором конкретной формы записи.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коэффициенты можно умножить на одно и то же ненулевое число — плоскость не изменится. При этом D отвечает за сдвиг относительно начала координат, когда A, B и C фиксированы.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A, B и C одинаковы, плоскости параллельны. Изменяется только «положение вдоль нормали», то есть сдвиг, связанный с D.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видно: один и тот же наклон соответствует одной и той же нормали. Меняя D, мы получаем серию параллельных плоскостей, не пересекающихся друг с другом.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для понимания: значения D условные, численные данные не задаются; важно лишь различие D при фиксированных A, B, C.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коэффициенты меняют плоскость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плоскость проходит через точку M0(x0, y0, z0) и имеет нормальный вектор n = (A, B, C), её уравнение удобно записывать сразу в «координатной» форме.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плоскости через точку и нормаль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любой точки M(x, y, z) этой плоскости вектор M0M перпендикулярен нормали. Перпендикулярность означает нулевое скалярное произведение, что и закрепляет связь между координатами.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получаем: A(x − x0) + B(y − y0) + C(z − z0) = 0. Эта запись сразу учитывает и ориентацию (нормаль), и конкретное положение (точка).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формула особенно полезна, когда в условии дают одну точку плоскости и направление, например «наклон» грани относительно осей.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составления уравнения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зависит от того, что именно известно по условию.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три неколлинеарные точки проходит единственная плоскость. Важно: точки не должны лежать на одной прямой, иначе плоскость не определяется однозначно.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Плоскость, заданная тремя точками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A, B и C не коллинеарны, строят два направляющих вектора, например AB и AC. Они «лежат» в искомой плоскости и задают её направление в пространстве.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Векторное произведение AB×AC даёт нормальный вектор. После этого составляют уравнение плоскости через одну из заданных точек и найденную нормаль.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833989"/>
            <a:ext cx="4037700" cy="22266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плоскость описывается разными формулами; выбор зависит от того, какие данные даны и что нужно вычислить.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требуется узнать пересечения с осями — выбирайте форму в отрезках; для параллельности/перпендикулярности чаще удобнее общее уравнение и скалярная проверка по нормалям.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сведений из школьного курса стереометрии (формулы стандартные).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задания плоскости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как «карта пересечений»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x/a + y/b + z/c = 1 наглядно показывает, где плоскость встречает оси. Если положить две координаты равными нулю, получаем точки пересечения: (a, 0, 0), (0, b, 0) и (0, 0, c). Такая запись удобно переносится на чертёж в системе Oxyz.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Отсутствующее пересечение — признак параллельности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из параметров равен нулю, соответствующая точка пересечения исчезает. Например, при c = 0 плоскость не пересекает ось Oz, и потому параллельна ей. Это легко проверить арифметически и затем подтвердить построением.
</a:t>
            </a:r>
            <a:endParaRPr lang="en-US" sz="1281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оси — три опоры для построения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вы отмечаете на осях три точки, а затем соединяете их в единую поверхность. Плоскость, заданная в отрезках, именно так и «строится по смыслу»: сначала три опорные точки на осях, затем изображение плоскости через них. Поэтому форма особенно полезна для задач с графикой.
</a:t>
            </a:r>
            <a:endParaRPr lang="en-US" sz="123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плоскости с осями координат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Плоскости Ax + By + Cz + D1 = 0 и Ax + By + Cz + D2 = 0 параллельны, если их нормали совпадают или пропорциональны. Тогда направление «наклона» одинаково, и различаются только положения относительно начала координат.
</a:t>
            </a:r>
            <a:endParaRPr lang="en-US" sz="13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параллельности плоскостей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уравнениях коэффициенты A, B и C отвечают за направление нормального вектора. Если они отличаются лишь общим множителем, то плоскости имеют одну и ту же ориентацию в пространстве.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D1 = D2, уравнения описывают одну и ту же плоскость. Если D1 ≠ D2, плоскости остаются параллельными и общих точек не имеют, поскольку их пересечение — пустое множество.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значении скалярного произведения нормалей угол между плоскостями равен 90°.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для нормалей n1 = (A1, B1, C1) и n2 = (A2, B2, C2) выполнено A1A2 + B1B2 + C1C2 = 0, то плоскости перпендикулярны. Проверка делается по уравнениям без построений.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школьного курса геометрии (свойства скалярного произведения и взаимного расположения плоскостей).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классификации ключевую роль играет сравнение нормальных векторов: пропорциональность задаёт параллельность или совпадение, а непропорциональность приводит к пересечению.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нормали не пропорциональны, общие точки образуют прямую. При пропорциональных нормалях всё решает различие коэффициентов D: оно отличает параллельность от совпадения.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условий из школьной теории: совпадение/параллельность/пересечение плоскостей по их общим уравнениям.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Совпадение, параллельность и пересечение двух плоскостей
</a:t>
            </a:r>
            <a:endParaRPr lang="en-US" sz="225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√(A² + B² + C²)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расстояние корректно выражается через модуль числителя и нормирующий множитель в знаменателе.
</a:t>
            </a:r>
            <a:endParaRPr lang="en-US" sz="3672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формуле d = |Ax0 + By0 + Cz0 + D| / √(A² + B² + C²) знаменатель связан с длиной нормального вектора плоскости. Он «нормирует» величину отклонения, превращая её в реальное расстояние.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аналитической геометрии: формула расстояния от точки до плоскости.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решения задач по уравнению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схема: выбор типа исходных данных → формула → вычисления → проверка результата.
</a:t>
            </a:r>
            <a:endParaRPr lang="en-US" sz="259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нормальный и направляющий вектор: нормаль перпендикулярна плоскости и входит в её уравнение, а направляющий лежит в плоскости. Из-за этого неверно находят A, B, C или условие перпендикулярности.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раскрывают скобки в записи через точку и нормаль. Важно аккуратно раскрывать A(x−x0)+B(y−y0)+C(z−z0)=0 и не потерять знаки при переходе к общему виду Ax+By+Cz+D=0.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 — брать три точки, лежащие на одной прямой. В этом случае они не задают единственную плоскость: вместо плоскости получается лишь линия, и уравнение составить корректно невозможно.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ловушка — забыть, что коэффициенты общего уравнения можно умножать на одно и то же ненулевое число. Если это не учесть при сравнении плоскостей, можно ошибочно решить, что плоскости разные, хотя они совпадают.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уравнения плоскости в реальных задачах
</a:t>
            </a:r>
            <a:endParaRPr lang="en-US" sz="2655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моделей и компьютерная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компьютерной графике плоскости описывают грани объектов: например, стенки корпуса, крышки и интерфейсные поверхности. Уравнение позволяет находить, пересекаются ли объекты, и как именно поверхность «встаёт» в координатную систему сцены.
</a:t>
            </a:r>
            <a:endParaRPr lang="en-US" sz="1236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расчёты и геометрия пересечений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инженерных задачах плоскость используют, чтобы задавать наклонные поверхности и проверять положение элементов относительно друг друга. По координатному уравнению легко вычислять пересечения и расстояния, что помогает при построении чертежей и моделировании конструкций.
</a:t>
            </a:r>
            <a:endParaRPr lang="en-US" sz="11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ключевых уравнений плоскости и условий, которые чаще всего применяются при решении задач в координатах.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Нормальный вектор и скалярное произведение выступают «универсальными инструментами»: через них проверяют перпендикулярность, а модуль в числителе и длина нормали дают расстояние.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аналитической геометрии для 10–11 классов и школьная стереометрия (формулы взаимного расположения плоскостей).
</a:t>
            </a:r>
            <a:endParaRPr lang="en-US" sz="1132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нужно знать по теме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плоскости — это «язык» координатного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плоскости связывает координаты точки и геометрическое положение фигуры в пространстве. Оно задаётся точкой и нормалью, тремя неколлинеарными точками или направляющими векторами, а по коэффициентам судят о свойствах плоскости.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2026-05-12T07:48:19Z</dcterms:created>
  <dcterms:modified xsi:type="dcterms:W3CDTF">2026-05-12T07:48:19Z</dcterms:modified>
</cp:coreProperties>
</file>