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 have you played the violin? — вопрос о длительности опыта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спрашивать, как долго человек играет на скрипке, и отвечать точно.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2442450" y="4422325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557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перед началом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long have you played the violin? спрашивает о продолжительности занятия, которое началось в прошлом и продолжается сейчас. В ответах обычно нужны Present Perfect, for и since, а также даты, годы и числа.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правильный ответ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действие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скажи, что именно ты делаешь: I’ve played the violin. Так собеседник сразу понимает тему ответа и связь с настоящим опытом.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время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укажи длительность или дату начала: for two years, since 2022, since September. Это делает ответ точным и помогает избежать путаницы.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for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подходит, когда нужно показать отрезок времени. Например: I’ve played the violin for a long time. Здесь важно именно количество времени, а не дата начала.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since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выбирают, когда известна точка старта: since I was eight. Такая форма показывает, с какого момента действие продолжается до сегодняшнего дня.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 в ответах о времени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слова, которые помогают говорить о длительности занятий.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показывает длительность, а since — точку начала действия. Это главное различие помогает строить точные ответы о занятиях.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Present Perfect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 занятия ученика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уроки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Начинающий ученик обычно занимается несколько раз в неделю. Регулярность важнее редких длинных занятий, потому что помогает лучше запоминать постановку рук и звуковые движения.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время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обучения одна тренировка часто длится 20–40 минут. По мере роста опыта занятие может быть длиннее, чтобы успевать разбирать новые упражнения и мелодии.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учится правильно сидеть, держать скрипку и смычок, а затем извлекать чистый звук. Эти основы нужны для дальнейшего уверенного обучения.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поддержка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помогает представить урок дома или в классе: ученик, скрипка, смычок, ноты и пюпитр. Так тема становится более близкой и 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навыки по мере занятий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этапом ученик не только играет точнее, но и быстрее понимает нотный текст и требования к звуку.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и регулярнее занятия, тем сложнее пьесы и увереннее исполнение. Прогресс идёт от базовых движений к музыкальной выразительности.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обучения игре на скрипке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у ученика за первые годы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Улучшаются координация рук, слух и чувство ритма. Ученик уже увереннее держит инструмент и может играть простые упражнения без постоянной подсказки.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заметнее точная постановка пальцев, смена струн и умение играть дольше без остановок. Звук становится ровнее, а движения — спокойнее.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4–5 лет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более выразительное звучание, уверенность на сцене и способность играть пьесы с разной динамикой: тихо, громко и с постепенным усилением.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обучения игре на скрипке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опыт постепенно накапливается и помогает точнее говорить о сроке занятий.
</a:t>
            </a:r>
            <a:endParaRPr lang="en-US" sz="1155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практики нужно для прогресса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Коротко, но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начинающих даже 15–30 минут ежедневной практики дают устойчивый результат. Короткие, но регулярные занятия помогают быстрее закреплять посадку, постановку рук и ритм.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раз в неделю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продолжающих учеников удобным ориентиром становятся 30–60 минут в день или 3–5 занятий в неделю. Такой режим поддерживает форму и не перегружает.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постоянность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о времени обучения можно добавлять частоту занятий: every day, twice a week, three times a week. Это показывает не только стаж, но и привычку к практике.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успех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ученики быстрее растут, когда между уроками продолжают работать самостоятельно и не делают больших перерывов.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и домашняя практика дают основной вклад в прогресс. Остальные факторы усиливают результат, но не заменяют систематические занятия.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занятий на скрипке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должен подходить по размеру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маленьких учеников используют уменьшенные скрипки: 1/8, ¼, ½ и ¾. Когда инструмент удобен по размеру, ребёнку легче держать его правильно, не уставать и сосредоточиться на звуке, а не на напряжении в руках.
</a:t>
            </a:r>
            <a:endParaRPr lang="en-US" sz="85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готовность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дети готовы к урокам раньше, другие — позже, и это нормально. Важно не только число лет, но и интерес к музыке, свободное время и возможность регулярно заниматься дома, чтобы первые шаги были спокойными и уверенными.
</a:t>
            </a:r>
            <a:endParaRPr lang="en-US" sz="89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приходит в семью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ребёнок впервые берёт скрипку в пять лет, в другой — только в десять. На решение влияют интерес родителей, расписание занятий и то, есть ли рядом музыкальная школа. Поэтому путь к инструменту у всех начинается по-разному.
</a:t>
            </a:r>
            <a:endParaRPr lang="en-US" sz="855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начинают заниматься в разном возрасте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скрипки и примерный возраст ученика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размер инструмента обычно соотносится с возрастом ребёнка. Это помогает выбрать удобную скрипку для первых занятий.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 размер, тем легче ребёнку держать скрипку правильно и играть без лишнего напряжения.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начального обучения игре на скрипке; ориентир по размеру инструмента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слова и выражения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о занятиях пригодятся слова beginner, student, lesson, practice, performance, violin, bow и string. Они помогают коротко и точно описать ученика, инструмент и уроки без лишних деталей.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выражения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как долго продолжаются занятия, используйте for two years, for a long time, since 2023, since September или since I was seven. Такие фразы делают ответ понятным и точным.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ответа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фразы I’ve played the violin for three years, I started in 2021 и I practice twice a week. Они подходят для короткого устного ответа в 5 классе.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себе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простую информацию о своей музыке: I’ve been learning music since last year или I can play simple songs. Так ответ звучит живее и показывает не только время, но и умение.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уверенность растет вместе с опытом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шаг требует больше координации, слуха и самостоятельности. Поэтому опыт помогает не только играть лучше, но и чувствовать себя спокойнее на уроке и выступлении.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ученик занимается, тем сложнее задачи он может выполнять без помощи и тем увереннее звучит игра.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последовательности обучения игре на скрипке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скрипачи и долгие годы практики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старт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известные исполнители начинали заниматься музыкой в детстве. Раннее знакомство со скрипкой помогает постепенно развивать слух, память и привычку к регулярной работе над звуком.
</a:t>
            </a:r>
            <a:endParaRPr lang="en-US" sz="950" dirty="0"/>
          </a:p>
        </p:txBody>
      </p:sp>
      <p:sp>
        <p:nvSpPr>
          <p:cNvPr id="9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Профессиональная дисциплина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Ицхак Перлман и Анне-Софи Муттер стали известны благодаря многолетним занятиям и большой сценической практике. У таких музыкантов опыт особенно заметен в точной интонации и уверенной подаче.
</a:t>
            </a:r>
            <a:endParaRPr lang="en-US" sz="95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годы важны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практика расширяет репертуар и помогает свободно играть произведения разных эпох. Со временем ученик лучше контролирует смычок, динамику и выразительность, а значит, звучит более убедительно.
</a:t>
            </a:r>
            <a:endParaRPr lang="en-US" sz="9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ответ на английском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ответа: начало занятий, длительность, частота практики и небольшой итог о навыке.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долго занимается, звук становится ровнее, а смена струн — точнее. Пальцы и смычок движутся увереннее, поэтому мелодия звучит чище и не распадается на отдельные неловкие фрагменты.
</a:t>
            </a:r>
            <a:endParaRPr lang="en-US" sz="78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и чистый звук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Опытный скрипач лучше удерживает ритм и дольше играет без пауз. Он точнее контролирует громкость, длительность нот и плавность смычка, поэтому фразы звучат более выразительно и естественно.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 лишних остановок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опытный скрипач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ответах о времени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for и since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for подходит для длительности, а since — для начала действия. Нельзя смешивать их без смысла: правильно говорить for three years или since 2021, а не соединять эти формы случайно.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точка отсчёта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конкретный старт, его нужно назвать точно: since September, since I was eight, since last year. Ошибка появляется, когда ученик говорит о времени, но не показывает, откуда оно начинается.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продолжающемся действии лучше говорить в Present Perfect: I’ve played the violin. Форма Past Simple подходит для завершённого начала: I started in 2022. Эти конструкции не стоит заменять друг на друга.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ответ
</a:t>
            </a:r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должна содержать и сам факт занятий, и время. Лучше сказать I’ve played for three years, чем просто I play the violin. Тогда собеседник сразу понимает длительность опыта.
</a:t>
            </a:r>
            <a:endParaRPr lang="en-US" sz="9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 игры и типичный уровень ученика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 обычно помогает понять общий уровень, но не объясняет всё. На результат также влияют регулярность занятий, качество уроков и домашняя практика.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лет часто означает более высокий уровень, но стабильный прогресс зависит от постоянства, а не только от календарного срока.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этапов обучения игре на скрипке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long have you played the violin? помогает рассказать о своём опыте на английском. Главное — правильно использовать for, since и точку начала занятий, чтобы ответ звучал ясно и естественно.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2026-05-30T11:18:01Z</dcterms:created>
  <dcterms:modified xsi:type="dcterms:W3CDTF">2026-05-30T11:18:01Z</dcterms:modified>
</cp:coreProperties>
</file>