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цивилизации Азии: первые города, письменность и законы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города, законы и письменность родились у великих рек Азии.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первые цивилизации появились у рек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Тигр, Евфрат, Инд, Хуанхэ и Янцзы давали воду, плодородные почвы и удобные пути для жизни. Именно здесь раньше других возникли земледелие, города, ремёсла, храмы и первые системы управления.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Месопотамия — страна между двумя реками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73316" y="1643723"/>
            <a:ext cx="6045767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между реками
</a:t>
            </a:r>
            <a:pPr algn="l" indent="0" marL="0">
              <a:lnSpc>
                <a:spcPct val="115000"/>
              </a:lnSpc>
              <a:buNone/>
            </a:pPr>
            <a:r>
              <a:rPr lang="en-US" sz="5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Месопотамия располагалась между Тигром и Евфратом на территории современного Ирака. Постоянный доступ к воде помог шумерам строить поселения и развивать земледелие даже в сухом климате.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573316" y="2227049"/>
            <a:ext cx="6045767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шумеров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шумеры основали Ур, Урук и Лагаш. Эти города стали центрами жизни, где жили ремесленники, земледельцы, торговцы и жрецы, а власть принадлежала правителям.
</a:t>
            </a:r>
            <a:endParaRPr lang="en-US" sz="1055" dirty="0"/>
          </a:p>
        </p:txBody>
      </p:sp>
      <p:sp>
        <p:nvSpPr>
          <p:cNvPr id="12" name="Text 4"/>
          <p:cNvSpPr txBox="1"/>
          <p:nvPr/>
        </p:nvSpPr>
        <p:spPr>
          <a:xfrm>
            <a:off x="573316" y="2810382"/>
            <a:ext cx="6045767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Ирригация и храмы
</a:t>
            </a:r>
            <a:pPr algn="l" indent="0" marL="0">
              <a:lnSpc>
                <a:spcPct val="115000"/>
              </a:lnSpc>
              <a:buNone/>
            </a:pPr>
            <a:r>
              <a:rPr lang="en-US" sz="5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поливать поля, жители прокладывали каналы и следили за распределением воды. Важными сооружениями были зиккураты — ступенчатые храмы, которые подчёркивали роль религии в жизни города.
</a:t>
            </a:r>
            <a:endParaRPr lang="en-US" sz="1030" dirty="0"/>
          </a:p>
        </p:txBody>
      </p:sp>
      <p:sp>
        <p:nvSpPr>
          <p:cNvPr id="13" name="Text 5"/>
          <p:cNvSpPr txBox="1"/>
          <p:nvPr/>
        </p:nvSpPr>
        <p:spPr>
          <a:xfrm>
            <a:off x="573316" y="3393698"/>
            <a:ext cx="6045767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Клинопись для учёта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Месопотамии появилась одна из первых систем письма — клинопись. Её использовали для записей о зерне, налогах, товарах и распоряжениях правителя, чтобы управлять городом точнее.
</a:t>
            </a:r>
            <a:endParaRPr lang="en-US" sz="1055" dirty="0"/>
          </a:p>
        </p:txBody>
      </p:sp>
      <p:sp>
        <p:nvSpPr>
          <p:cNvPr id="14" name="Text 6"/>
          <p:cNvSpPr txBox="1"/>
          <p:nvPr/>
        </p:nvSpPr>
        <p:spPr>
          <a:xfrm>
            <a:off x="573316" y="3977021"/>
            <a:ext cx="6045767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и 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Городами управляли цари и жрецы. Они следили за сбором налогов, порядком и работами на каналах, чтобы урожай сохранялся, а большие поселения могли нормально существовать.
</a:t>
            </a:r>
            <a:endParaRPr lang="en-US" sz="105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185753"/>
            <a:ext cx="3239400" cy="119572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древние цивилизации Азии и их главные достижения
</a:t>
            </a:r>
            <a:endParaRPr lang="en-US" sz="2175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все три цивилизации развивались возле крупных рек и опирались на земледелие, управление и обмен.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цивилизации выросли у рек: вода поддерживала земледелие, а излишки урожая помогали строить города и сложное управление.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археологическим данным и учебным историческим обзорам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2859378"/>
            <a:ext cx="8905200" cy="1991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Шумерские города и клинопись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0150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письма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Клинопись появилась около 3200 года до н. э. Это была одна из первых систем письма в мире, созданная для практических нужд города и хозяйства.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0799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Писцы и таблички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Писцы наносили знаки тростниковой палочкой на влажную глину. После высыхания табличка сохраняла запись и могла использоваться как надёжный документ.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95828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учёта и приказов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табличках фиксировали урожай, обмен товарами, налоги и распоряжения правителя. Так письменность помогала контролировать экономику и порядок в городе.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58367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и власть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городами возвышались зиккураты, а важную роль играли жрецы. Письмо, религия и управление тесно связывались между собой в жизни шумеров.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помогло городам Месопотамии развиваться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росли не только благодаря урожаю: учёт, защита и обмен делали жизнь в них устойчивой и организованной.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опоры роста — вода для полей и письменность для управления; остальные факторы усиливали безопасность и связь с другими землями.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 древней Месопотамии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свод помогал регулировать торговлю, семью, строительство и наказания, показывая, как в Вавилоне укреплялась власть государства.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282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статьи вошли в один из самых известных древних сборников правил
</a:t>
            </a:r>
            <a:endParaRPr lang="en-US" sz="1383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 законов Хаммурапи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работало ирригационное хозяйство в Месопотамии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 о земледелии древней Месопотамии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Индская цивилизация: города по плану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7050" y="1382025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эпоха
</a:t>
            </a:r>
            <a:pPr algn="l" indent="0" marL="0">
              <a:lnSpc>
                <a:spcPct val="115000"/>
              </a:lnSpc>
              <a:buNone/>
            </a:pPr>
            <a:r>
              <a:rPr lang="en-US" sz="5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Индская цивилизация существовала примерно в 2600–1900 годах до н. э. Она входила в число ранних городских культур Азии и развивалась в долине Инда.
</a:t>
            </a:r>
            <a:endParaRPr lang="en-US" sz="1153" dirty="0"/>
          </a:p>
        </p:txBody>
      </p:sp>
      <p:sp>
        <p:nvSpPr>
          <p:cNvPr id="10" name="Text 3"/>
          <p:cNvSpPr txBox="1"/>
          <p:nvPr/>
        </p:nvSpPr>
        <p:spPr>
          <a:xfrm>
            <a:off x="867050" y="2297189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5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Хараппа и Мохенджо-Даро были её крупнейшими центрами. В них жили ремесленники, торговцы и земледельцы, а городская жизнь была организована очень продуманно.
</a:t>
            </a:r>
            <a:endParaRPr lang="en-US" sz="1034" dirty="0"/>
          </a:p>
        </p:txBody>
      </p:sp>
      <p:sp>
        <p:nvSpPr>
          <p:cNvPr id="11" name="Text 4"/>
          <p:cNvSpPr txBox="1"/>
          <p:nvPr/>
        </p:nvSpPr>
        <p:spPr>
          <a:xfrm>
            <a:off x="867050" y="3212364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планировка
</a:t>
            </a:r>
            <a:pPr algn="l" indent="0" marL="0">
              <a:lnSpc>
                <a:spcPct val="115000"/>
              </a:lnSpc>
              <a:buNone/>
            </a:pPr>
            <a:r>
              <a:rPr lang="en-US" sz="4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 пересекались под прямым углом, а дома строили из обожжённого кирпича. Такая планировка делала кварталы удобными для движения, строительства и распределения пространства.
</a:t>
            </a:r>
            <a:endParaRPr lang="en-US" sz="930" dirty="0"/>
          </a:p>
        </p:txBody>
      </p:sp>
      <p:sp>
        <p:nvSpPr>
          <p:cNvPr id="12" name="Text 5"/>
          <p:cNvSpPr txBox="1"/>
          <p:nvPr/>
        </p:nvSpPr>
        <p:spPr>
          <a:xfrm>
            <a:off x="867050" y="4107658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чистота
</a:t>
            </a:r>
            <a:pPr algn="l" indent="0" marL="0">
              <a:lnSpc>
                <a:spcPct val="115000"/>
              </a:lnSpc>
              <a:buNone/>
            </a:pPr>
            <a:r>
              <a:rPr lang="en-US" sz="5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были колодцы, ванны и система отвода воды. Это показывает, что жители уделяли большое внимание удобству, гигиене и порядку в повседневной жизни.
</a:t>
            </a:r>
            <a:endParaRPr lang="en-US" sz="107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Мохенджо-Даро — город с удобной планировкой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06625" y="1570700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улицы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города был очень чётким: улицы и кварталы располагались по прямым линиям. Такая организация облегчала передвижение, строительство и контроль за городской территорией.
</a:t>
            </a:r>
            <a:endParaRPr lang="en-US" sz="980" dirty="0"/>
          </a:p>
        </p:txBody>
      </p:sp>
      <p:sp>
        <p:nvSpPr>
          <p:cNvPr id="11" name="Text 3"/>
          <p:cNvSpPr txBox="1"/>
          <p:nvPr/>
        </p:nvSpPr>
        <p:spPr>
          <a:xfrm>
            <a:off x="5106625" y="233213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постройки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Мохенджо-Даро находились жилые дома, общественные здания, зернохранилища и бани. Это говорит о развитом городском хозяйстве и разделении важных функций.
</a:t>
            </a:r>
            <a:endParaRPr lang="en-US" sz="1082" dirty="0"/>
          </a:p>
        </p:txBody>
      </p:sp>
      <p:sp>
        <p:nvSpPr>
          <p:cNvPr id="12" name="Text 4"/>
          <p:cNvSpPr txBox="1"/>
          <p:nvPr/>
        </p:nvSpPr>
        <p:spPr>
          <a:xfrm>
            <a:off x="5106625" y="3093579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рядом с домом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дома имели собственные колодцы и водостоки. Благодаря этому жители могли пользоваться водой и отводить её без лишних неудобств.
</a:t>
            </a:r>
            <a:endParaRPr lang="en-US" sz="1082" dirty="0"/>
          </a:p>
        </p:txBody>
      </p:sp>
      <p:sp>
        <p:nvSpPr>
          <p:cNvPr id="13" name="Text 5"/>
          <p:cNvSpPr txBox="1"/>
          <p:nvPr/>
        </p:nvSpPr>
        <p:spPr>
          <a:xfrm>
            <a:off x="5106625" y="385501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 чистота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 считают, что горожане заботились о чистоте и аккуратности. Хорошая система улиц и водоотведения делала жизнь в городе более удобной и безопасной.
</a:t>
            </a:r>
            <a:endParaRPr lang="en-US" sz="108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Месопотамии и Индской цивилизации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цивилизации выросли у крупных рек, но по-разному решали задачи жизни в городе и ведения хозяйства.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Месопотамия сильнее выделялась письмом и законами, а Индская цивилизация — городской планировкой и водоснабжением.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сведений по древней истории Азии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2859378"/>
            <a:ext cx="8905200" cy="1991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Индской цивилизации — одна из загадок истории
</a:t>
            </a:r>
            <a:endParaRPr lang="en-US" sz="1943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0150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надписи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находят на печатях, табличках и украшениях совсем небольшие надписи. Они слишком короткие, чтобы пока уверенно прочитать их смысл и язык полностью.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0799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Неясные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отличие от клинописи Месопотамии, знаки Индской цивилизации не раскрыли рассказ о царях, налогах и законах. Поэтому о государстве известно меньше, чем хотелось бы историкам.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95828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в быту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знаки встречаются рядом с предметами повседневной жизни и торговли. Это помогает понять, что они были связаны не только с религией, но и с учётом вещей.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58367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загадка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Нерасшифрованная письменность делает Индскую цивилизацию особенно интересной. Каждая новая находка может приблизить исследователей к разгадке её устройства и культуры.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Китай: реки, династии и бронза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5949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долины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китайские государства формировались вдоль Хуанхэ и Янцзы, где было удобно заниматься земледелием. Но разливы рек требовали от людей умения строить дамбы и каналы.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83424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династии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Одними из первых правящих династий стали Шан и Чжоу. Именно при них усилилась власть правителей, а управление большими территориями стало важной задачей.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014699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Бронзовые изделия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Древнем Китае умело лили бронзу для сосудов, оружия и ритуальных предметов. Такие вещи показывают высокий уровень ремёсел и организацию труда.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7245974" y="148440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Гадания и вера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обращались к гаданиям, чтобы узнать волю духов и предсказать будущее. Эти практики были связаны и с первыми письменными знаками, и с властью правителей.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выглядели первые китайские надписи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на панцире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панцире черепахи мастер вырезал короткие знаки для гадания. Потом панцирь нагревали, и по трещинам пытались понять ответ духов. Такие предметы помогали записывать вопросы и делали обряд более упорядоченным.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Кость как документ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животных использовали не только для прорицаний, но и как носитель записи. На них отмечали имена правителей, даты и важные вопросы. Эти надписи стали древнейшим этапом истории китайского письма.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иероглифов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знаки Шан со временем превратились в сложную систему письма. Она помогала хранить сведения о власти, обрядах и событиях, а позже стала основой китайской письменной традиции.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154788"/>
            <a:ext cx="3239400" cy="125764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долины древней Азии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давали воду, урожай и пути сообщения, но их разливы часто создавали опасность для поселений.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цивилизации зависели от рек: вода помогала выращивать пищу, а необходимость защиты от наводнений развивала управление и технологии.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сведений по древней истории Азии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черты древних цивилизаций Азии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признаки не существовали по отдельности: земледелие, ремёсла и обмен товарами поддерживали жизнь городов и укрепляли власть.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опоры цивилизаций — производство пищи и развитие городов; остальные элементы помогали управлять обществом и связывать его части.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сведений по древней истории Азии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возникало древнее государство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по Месопотамии, Индской цивилизации и Древнему Китаю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739" y="1303509"/>
            <a:ext cx="495900" cy="49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939" y="2222421"/>
            <a:ext cx="511500" cy="40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739" y="3054634"/>
            <a:ext cx="495900" cy="495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0739" y="3932084"/>
            <a:ext cx="495900" cy="495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между древними городами Азии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 и продукты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Излишки зерна помогали городам переживать трудные годы и обменивать урожай на нужные вещи. Так торговля поддерживала жизнь жителей и работу складов.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и одежда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были важным товаром, потому что их легко перевозить и обменивать. Хорошие ткани ценились в далёких землях и свидетельствовали о мастерстве ремесленников.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Металлы и дерево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 и дерево в одних областях были редкостью, а в других — обычным ресурсом. Поэтому города связывались друг с другом через дальние торговые пути.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и 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 товарами распространялись новые способы строительства, учёта и изготовления предметов. Торговля делала древний мир более связанным и похожим на сеть.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95" y="2575282"/>
            <a:ext cx="2888372" cy="20760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7763" y="2575282"/>
            <a:ext cx="2888372" cy="20760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2940" y="2575282"/>
            <a:ext cx="2888372" cy="207601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древняя Азия заметна в современном мире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96676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которые помнят древность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крупные города унаследовали от древних цивилизаций важную идею: люди могут жить вместе, если есть порядок, учёт и общие правила. Когда мы видим улицы, рынки и склады, мы встречаем отголоски очень старого опыта.
</a:t>
            </a:r>
            <a:endParaRPr lang="en-US" sz="973" dirty="0"/>
          </a:p>
        </p:txBody>
      </p:sp>
      <p:sp>
        <p:nvSpPr>
          <p:cNvPr id="13" name="Text 3"/>
          <p:cNvSpPr txBox="1"/>
          <p:nvPr/>
        </p:nvSpPr>
        <p:spPr>
          <a:xfrm>
            <a:off x="3361844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 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помогла людям записывать законы, налоги и торговые сделки. Сегодня документы, таблицы и надписи на картах работают по тому же принципу: сохраняют сведения и помогают управлять большой страной или городом.
</a:t>
            </a:r>
            <a:endParaRPr lang="en-US" sz="973" dirty="0"/>
          </a:p>
        </p:txBody>
      </p:sp>
      <p:sp>
        <p:nvSpPr>
          <p:cNvPr id="14" name="Text 4"/>
          <p:cNvSpPr txBox="1"/>
          <p:nvPr/>
        </p:nvSpPr>
        <p:spPr>
          <a:xfrm>
            <a:off x="6327022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Инженерные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Каналы, стены, водостоки и системы хранения появились не случайно, а как ответ на трудные условия жизни. Многие современные инженерные идеи выросли из таких древних решений и до сих пор помогают людям.
</a:t>
            </a:r>
            <a:endParaRPr lang="en-US" sz="97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древние цивилизации Азии важны для истории мира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Месопотамия, Индская цивилизация и Древний Китай показали, как реки, труд и правила создают города, государства и культуру, чьи следы заметны в мире до сих пор.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2026-06-02T02:47:42Z</dcterms:created>
  <dcterms:modified xsi:type="dcterms:W3CDTF">2026-06-02T02:47:42Z</dcterms:modified>
</cp:coreProperties>
</file>