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n членов геометрической прогрессии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находим сумму последовательных умножений на одно число.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сумма геометрической прогрессии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величина меняется по одному правилу, удобно не складывать все члены вручную. Формула суммы помогает быстро получать итог в задачах о процентах, изменении и росте.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1992620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10257"/>
            <a:ext cx="342803" cy="30471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10257"/>
            <a:ext cx="342803" cy="30471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член получается из предыдущего умножением на одно и то же число q. Именно это постоянное правило отличает геометрическую прогрессию от других последовательностей.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первый член обозначить a1, то последовательность записывается так: a1, a1q, a1q², a1q³ и далее. По записи сразу видно, как изменяются все элементы.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 q&gt;1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q больше 1, члены быстро увеличиваются. Чем дальше в последовательности, тем сильнее становится рост, потому что каждый новый член уже крупнее предыдущего.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Убывание и 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0&lt;q&lt;1 члены постепенно уменьшаются, а при отрицательном q знаки чередуются. Такое поведение часто помогает распознать прогрессию в задачах.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геометрическая прогрессия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прогрессии на числовой схеме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3400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3, 6, 12, 24 показывает геометрическую прогрессию с q=2. Здесь каждый следующий член вдвое больше предыдущего, поэтому правило видно сразу.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3400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схеме удобно подписать переходы словами «умножить на 2». Это помогает понять, что все числа связаны одним и тем же действием, а не случайным набором.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3400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растет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мы продолжаем последовательность, тем сильнее увеличивается итоговая сумма. Даже несколько членов могут дать большой результат, если множитель достаточно велик.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суммы первых n членов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Сумму первых n членов записывают как S_n = a1 + a2 + a3 +… + an. Это обычная сумма всех членов, которые входят в рассматриваемый отрезок последовательности.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последняя степень n−1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 соответствует q^0, поэтому степени идут от 0 до n−1. Из-за этого последний член в сумме первых n членов имеет именно такую степень.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геометрической прогрессии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первый член равен a, то сумма принимает вид S_n = a + aq + aq² +… + aq^{n-1}. Так удобно показать, как каждый следующий член связан с предыдущим.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запись помогает увидеть структуру последовательности до применения формулы. Когда члены выписаны явно, легче проверить, правильно ли найден первый член и знаменатель прогрессии.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получается формула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записи суммы к короткой формуле через умножение и вычитание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ведет себя сумма при разных значениях q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что скорость роста суммы зависит от знаменателя прогрессии. Чем больше q, тем быстрее накапливается результат при одинаковом числе членов.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q&gt;1 сумма растет особенно быстро, при 0&lt;q&lt;1 — медленнее, а при q=1 превращается в обычное сложение одинаковых чисел.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формулам суммы геометрической прогрессии
</a:t>
            </a:r>
            <a:endParaRPr lang="en-US" sz="9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249714"/>
            <a:ext cx="6060571" cy="14527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основных случаев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формулу применять в зависимости от значения q, и приводит короткие примеры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 работает только при q≠1. Если все члены одинаковы, сумму находят как произведение первого члена на количество членов.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тема «Геометрическая прогрессия»
</a:t>
            </a:r>
            <a:endParaRPr lang="en-US" sz="9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такой результат получается для суммы первых пяти членов прогрессии 2, 6, 18, 54, 162.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дает тот же ответ, что и прямое сложение, поэтому её удобно использовать, когда членов в последовательности много.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 формуле S_5 = 2(1−3^5)/(1−3) и проверка сложением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реальной ситуации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99006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на каждом шаге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величина каждый раз увеличивается вдвое, получается последовательность 1, 2, 4, 8, 16, 32. Такое изменение легко встретить в моделях быстрого роста.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99006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всех шести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Сложив первые шесть членов, получаем 63. Это показывает, что итог может быть заметно больше последнего отдельного числа, если рост идет по геометрическому правилу.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9006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удобно показать рисунком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хорошо смотрится схема из повторяющихся элементов, которые с каждым шагом становятся в два раза многочисленнее. Так легче увидеть сам принцип накопления.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3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q = 1, каждый следующий член не меняется, а остаётся равным первому: a, a, a, a. Значит, вся прогрессия превращается в обычную сумму одинаковых слагаемых.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28578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случае сумму удобно находить без степеней: S_n = an. Нужно лишь умножить общий размер одного слагаемого на количество членов и получить точный результат.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550762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отдельный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 при q≠1 здесь не подходит, потому что в знаменателе появляется выражение 1−q, то есть ноль. Поэтому для q = 1 используют особое правило.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случай q = 1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ряда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 берут за исходную величину. При 0 &lt; q &lt; 1 каждый следующий член меньше предыдущего, поэтому последовательность сразу начинает убывать.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уменьшение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 q = ½ числа становятся вдвое меньше: 100, 50, 25, 12,5. Сумма при этом продолжает расти, но всё медленнее.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ход встречается в задачах на снижение цены, затухание процесса и уменьшение величины по шагам, когда изменения каждый раз происходят одинаковой долей.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0 &lt; q &lt; 1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прогрессии и накопленная сумма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позволяет сравнить, как быстро растут отдельные члены и их общий итог. Разрыв между ними увеличивается уже после нескольких шагов.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Накопленная сумма растёт быстрее каждого отдельного члена и всегда остаётся больше последнего слагаемого.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условия: последовательность 1, 2, 4, 8, 16 и накопленные суммы 1, 3, 7, 15, 31.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565" y="2057985"/>
            <a:ext cx="381790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094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общей формуле последний член соответствует степени n−1, а не n. Если забыть это правило, получатся лишний множитель или неправильный ответ при вычислении суммы.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a и q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первый член принимают за знаменатель или наоборот. Из-за этого вся последовательность записывается неверно, а итоговая сумма перестаёт совпадать с условием задачи.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подставляют q = 1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q = 1 нельзя использовать формулу с делением на 1−q. В таком случае нужно сразу применять S_n = an, иначе возникает бессмысленное деление на ноль.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 только несколько первых членов и принимают это за полную сумму. Полезно всегда сверять ответ с количеством членов, знаком q и общим смыслом задачи.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сумму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нахождении суммы первых n членов геометрической прогрессии.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три коротких задания с разными значениями q. Для каждого случая удобно сразу сравнить формулу, ответ и проверку прямым сложением.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результат совпадает с прямым сложением, значит формулы применены верно и дают быстрый способ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темы.
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записывать прогрессию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геометрической прогрессии строится через степень числа q. Поэтому тема тесно связана с правилами возведения в степень и умением читать записи вида q^n без ошибок.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делают рост наглядным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знаменатель меньше 1, в прогрессии часто появляются дробные числа. Тогда ученику важно уверенно работать с дробями, сравнивать их и понимать, как уменьшается каждый следующий член.
</a:t>
            </a:r>
            <a:endParaRPr lang="en-US" sz="997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связывают тему с 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 один и тот же процент — это тоже постепенное умножение на постоянный множитель. Поэтому формула суммы полезна в задачах про проценты, скидки и накопление значений.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другими разделами алгебры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геометрическая прогрессия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ситуациях величина меняется не на одинаковую прибавку, а на один и тот же множитель. Именно это делает модель особенно удобной.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 помогает описывать и рост, и уменьшение, поэтому она полезна в финансах, моделировании и повседневных расчётах.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областям применения темы.
</a:t>
            </a:r>
            <a:endParaRPr lang="en-US" sz="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Мини-повторение основных фактов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 отличается тем, что каждый следующий член получается умножением на одно и то же число q. Это главное свойство помогает сразу распознавать последовательность.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и последняя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прогрессии первый член соответствует q^0, а последний из первых n членов — q^{n−1}. Это удобно помнить, чтобы не допустить ошибку в формуле.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q≠1, применяют S_n = a(1−q^n)/(1−q). Когда q = 1, используют более простую запись S_n = an, потому что все слагаемые одинаковы.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готового правила можно быстро находить сумму длинной последовательности, не выписывая все члены отдельно. Это экономит время и уменьшает риск ошибки при вычислениях.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прогрессия: короткий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n членов геометрической прогрессии помогает быстро находить результат последовательного умножения. Для q≠1 действует формула с степенью, а при q=1 — простое умножение.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2026-05-29T15:35:21Z</dcterms:created>
  <dcterms:modified xsi:type="dcterms:W3CDTF">2026-05-29T15:35:21Z</dcterms:modified>
</cp:coreProperties>
</file>