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как род литературы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событий, героев и большого повествования.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эпос рассказывает о жизни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вырос из мифов, легенд и устных сказаний, а затем стал письменным родом литературы. Он показывает человека через поступки, конфликты и развитие событий, поэтому особенно важен для понимания сюжета.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Эпическое произведение строится прежде всего как рассказ о событиях: читатель следит не за потоком чувств, а за тем, что происходит с героями.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эпоса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 эпосе связаны между собой по причине и следствию: одно событие вызывает другое, а сюжет движется от завязки к развязке.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время, место, обстоятельства и последовательность действий: именно они создают целостную картину мира и помогают понять смысл поступков героев.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82146"/>
            <a:ext cx="322200" cy="25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46174"/>
            <a:ext cx="322200" cy="286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в эпическом произведении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 за событиями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сообщает, что происходит с героями, и помогает читателю увидеть события как целую историю, а не набор отдельных сцен.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оценивать происходящее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 прямо или косвенно выражает отношение к героям и событиям, поэтому текст звучит спокойнее, торжественнее, ироничнее или напряжённее.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сюжет в единое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повествователь связывает эпизоды, выбирает порядок подачи фактов и делает историю понятной, логичной и интересной для читателя.
</a:t>
            </a:r>
            <a:endParaRPr lang="en-US" sz="10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91525"/>
            <a:ext cx="4000500" cy="15825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разные роды литературы показывают мир и какие художественные средства используют.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литературы: сравнение признаков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отличается тем, что раскрывает жизнь через последовательный рассказ о событиях и поступках героев.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родов литературы.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13683"/>
            <a:ext cx="274800" cy="219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эпические жанры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небольшой эпический жанр с чудесными событиями, яркими героями и понятным конфликтом, который легко проследить от начала до конца.
</a:t>
            </a:r>
            <a:endParaRPr lang="en-US" sz="97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обычно есть краткий сюжет и мораль. Через образные сцены она учит отличать верные поступки от ошибочных решений.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сосредоточен на одном значимом эпизоде или жизненном случае. В нём немного персонажей и небольшой объём текста.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и очерк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тоже относятся к малым эпическим формам: они кратки, ограничены одним главным событием и часто строятся на точной детали.
</a:t>
            </a:r>
            <a:endParaRPr lang="en-US" sz="9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и крупные эпические жанры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значительный отрезок жизни человека, семьи или общества. В нём много персонажей, линий и важных для понимания событий.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шире рассказа: в ней больше эпизодов, а сюжет развивается постепенно, позволяя глубже показать героя и его окружение.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Эпопея показывает крупные исторические события и судьбы многих людей; примером служит «Война и мир» Л. Н. Толстого.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жанр, тем шире обычно круг героев и событий, а повествование становится более развернутым.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масштаб эпических жанров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— самый краткий, повесть занимает середину, роман шире, а эпопея имеет наибольший охват.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типология эпических жанров; сравнительная схема по признакам объёма и масштаба.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Былина: герои, ритм, народная память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богатыря на заставе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Руси стоит богатырь и внимательно всматривается вдаль. В его облике чувствуется сила, спокойствие и готовность защитить землю от врага. Торжественная речь и повторы создают ощущение старинного напева и широкой народной песни.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Ильи Муромца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едет по широкому полю навстречу испытанию. В былине важны не только его поступки, но и сам образ героя: он крепок, верен долгу и действует ради Родины. Такой сюжет легко представить в иллюстрации.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эпический сюжет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и дополнительные элементы эпического повествования.
</a:t>
            </a:r>
            <a:endParaRPr lang="en-US" sz="8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произведения часто показывают семью и дружбу, потому что именно в близких отношениях особенно ясно раскрываются характер, верность и готовность помочь в трудную минуту.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 центре сюжета оказывается дорога или путь героя: он меняется, встречает испытания, делает выбор и постепенно понимает, что значит отвечать за поступки.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важное место занимают война и исторические перемены, так как через них писатели и сказители показывают, как человек ведёт себя в опасной и нестабильной ситуации.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понятны сюжеты о взрослении: герой ошибается, учится на опыте, принимает решение и по итогам событий становится более зрелым и ответственным.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особенно часто встречаются в эпосе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эпическом произведении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автор может кратко рассказать о прошлом героя, его семье, характере или событиях, которые подготовили основной конфликт.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действие развивается по порядку: один эпизод вызывает другой, а настоящее время повествования помогает увидеть причины и последствия поступков.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итогам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становится понятно, как прожитые события повлияли на судьбу героя, изменили его взгляд на жизнь и завершили сюжет.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в эпосе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одежды, дома, пищи и предметов быта помогает увидеть не только обстановку, но и положение героя, его привычки и образ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пейзаж и интерьер делают мир произведения наглядным: читатель лучше представляет место действия, настроение сцены и особенности времени, в котором живут персонажи.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или речевая деталь часто заменяет длинное объяснение: по одной подробности можно понять характер героя, его отношение к людям и авторскую оценку.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эпос создавался многими людьми, а не одним автором: тексты долго существовали в устной форме и передавались от поколения к поколению.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народного эпоса особенно важны устойчивые повторы, постоянные эпитеты и торжественный тон, потому что они помогают запомнить и исполнить произведение.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эпос принадлежит конкретному писателю, поэтому в нём заметны индивидуальный стиль, особый взгляд на героев и более точная композиция.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народному эпосу относят былины и сказания, а к авторскому — роман, повесть, рассказ и поэму, где повествование создаётся сознательно и письменно.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и авторский эпос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жанры эпоса отличаются не только размером, но и особенностями построения текста и способов изображения героев.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эпических жанров по признакам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наиболее краток, повесть занимает среднее положение, роман масштабнее, а былина выделяется устной традицией и героическим пафосом.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сравнению эпических жанров, на основе материала презентации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восьмого класса эпические тексты помогают учиться находить завязку, кульминацию и развязку, а также пересказывать события в правильной последовательности.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в школьной программе 8 класса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героям: важно понять, как их поступки раскрывают характер, какие качества проявляются в конфликте и почему меняется отношение к ним.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произведения удобны для обсуждения авторской позиции, исторической основы и нравственного выбора, поэтому они связывают чтение с размышлением о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эпического текста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эпическом произведении есть тот, кто сообщает о событиях, описывает героев и помогает читателю увидеть происходящее как целую историю.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героев, их поступков, столкновений и отношений, поэтому именно действия персонажей двигают повествование вперёд.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происходит в определённой обстановке, и автор обычно показывает, где и когда разворачивается действие, чтобы создать ясную картину мира.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текст можно пересказать по порядку: сначала завязка, затем развитие действия, после этого кульминация и финал, где становится понятен итог событий.
</a:t>
            </a:r>
            <a:endParaRPr lang="en-US" sz="8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«Илья Муромец и Соловей-разбойник» изображён подвиг богатыря, который защищает родную землю и побеждает опасного врага.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С. Пушкина «Капитанская дочка» показывает человека в исторических событиях и ставит его перед серьёзным нравственным выбором.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«Тарасе Бульбе» Н. В. Гоголя важны тема товарищества, семейных отношений и верности родине, а действие связано с ярким историческим фоном.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«Одиссее» и «Илиаде» Гомера раскрываются подвиги, странствия и испытания героев, которые стали основой для мировой эпической традиции.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эпоса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эпоса для читателя и культуры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учится видеть связь между поступком и его последствиями, понимать мотивы персонажей и замечать, как характер раскрывается в действии.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сохраняет память о прошлом, потому что через судьбы героев передаёт исторический опыт, ценности народа и представление о важнейших событиях эпохи.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произведения воспитывают уважение к чести, ответственности, смелости и верности, а также помогают задуматься о собственном выборе.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объединяет события, героев и рассказчика в цельную картину мира. Он показывает, как поступки меняют судьбу человека, а значит — помогает лучше понимать литературу и саму жизнь.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помогает увидеть жизнь через поступки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2026-05-19T06:05:35Z</dcterms:created>
  <dcterms:modified xsi:type="dcterms:W3CDTF">2026-05-19T06:05:35Z</dcterms:modified>
</cp:coreProperties>
</file>