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Площадь: как измеряют размер фигуры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 плоскости.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площадь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измерять поверхности, сравнивать фигуры и решать задачи в геометрии и повседневной жизни — от чертежей до расчёта материалов для ремонта и участка.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какую часть плоскости занимает фигура внутри её границы. Это не длина линии, а именно величина поверхности, которую можно сравнить с другими фигурами.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поверхности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могут иметь одинаковый периметр, но разную площадь, потому что периметр измеряет только границу. Площадь отвечает на вопрос, сколько места внутри фигуры.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периметром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выражают числом и квадратной единицей: см², дм², м² или км². Без такой записи ответ считается неполным и математически неверным.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единицы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можно понять, какая фигура больше, даже если их стороны выглядят похожими. В геометрии это помогает проверять чертежи и правильно решать задачи.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
</a:t>
            </a:r>
            <a:endParaRPr lang="en-US" sz="11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единица измерения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6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см² — это площадь квадрата со стороной 1 см. Такая единица удобна для маленьких объектов и помогает представить, насколько велика поверхность.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1593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см²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179228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м² — это площадь квадрата со стороной 1 м. Этой единицей пользуются, когда речь идёт о комнате, полу, стене или участке небольшой площади.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179241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м²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96879" y="1697797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тетради, плитка пола и квадрат 1×1 показывают единичную площадь очень наглядно. По ним легко увидеть, что площадь измеряет заполненную поверхность, а не длину.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096892" y="1237825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 их масштаб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объект, тем удобнее использовать более крупную единицу площади. Это упрощает записи и делает сравнение размеров понятнее.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единицами площади идёт по квадратному правилу: каждая следующая единица резко увеличивается.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соотношения единиц площади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в простых случаях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фигур на клетках и для стандартных геометрических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6443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по формуле S = a × b, где a и b — длины соседних сторон. Произведение даёт количество квадратных единиц внутри фигуры.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445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9498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равны 8 см и 5 см, то площадь равна 40 см². Такой пример удобно проверять по рисунку или на клетчатой бумаге.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19500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11983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часто нужна при расчёте площади пола, тетрадного листа, экрана или участка с прямыми углами. В этих задачах важно не забыть квадратные единицы в ответе.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11985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см²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достаточно знать одну сторону: площадь считается по формуле S = a² и растёт особенно быстро.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у квадрата со стороной 6 см.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 формуле площади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площадь зависит не только от внешнего вида фигуры, но и от правильного применения формулы.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размеры сторон не гарантируют одинаковую площадь: результат определяет формула и набор данных.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34775" y="16220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 × a × h, где a — основание, а h — высота. Она показывает половину площади прямоугольника с теми же размерами.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34796" y="13005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4775" y="2800170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 должны быть перпендикулярны. Только в этом случае высота показывает точное расстояние до противоположной вершины, и площадь можно вычислить без ошибки.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4796" y="2478671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высоты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34775" y="39783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равно 10 см, а высота 4 см, площадь равна 20 см². Формула полезна в чертежах, моделях крыш и разметке фигур на плоскости.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4796" y="36568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применение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41347"/>
            <a:ext cx="4453800" cy="17832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3044012"/>
            <a:ext cx="4453800" cy="17832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высота работает в треугольнике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858800" y="1141077"/>
            <a:ext cx="40230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Перпендикуляр, который всё меняет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высота треугольника выглядит как короткий отрезок, опущенный к основанию под прямым углом. Именно он показывает расстояние до противоположной вершины и позволяет увидеть, какую часть плоскости занимает фигура.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8800" y="3043742"/>
            <a:ext cx="40230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одной стороны недостаточно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могут быть одинаковыми по длине, но треугольники при этом иметь разную площадь. Без высоты нельзя понять, насколько «распахнута» фигура, поэтому для точного вычисления нужно знать и основание, и перпендикулярное расстояние к нему.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31" y="1441475"/>
            <a:ext cx="205538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50" y="2403159"/>
            <a:ext cx="234900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50" y="3370717"/>
            <a:ext cx="251100" cy="22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50" y="4326575"/>
            <a:ext cx="234900" cy="23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сложную фигуру разложить на простые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прямоугольники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части с прямыми углами. Прямоугольники удобно измерять по сторонам, а затем сразу складывать их площади, не теряя ни одного участка.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квадраты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фигуре есть одинаковые по размеру участки, их тоже выделяют отдельно. Квадраты особенно удобны на планах и клетчатой бумаге, где границы видны чётко.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треугольники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или «срезанные» части часто превращаются в треугольники. После вычисления площади таких частей общий результат получают сложением, как из деталей конструктора.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части посчитаны, их площади объединяют в один итог. Такой способ помогает работать с чертежами комнат, участков и фигур любой формы.
</a:t>
            </a:r>
            <a:endParaRPr lang="en-US" sz="11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 клетчатой бумаге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удобно сравнивать разные способы подсчёта. Для многих фигур результат быстро уточняется, если половинки клеток объединять попарно.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учтены части клеток, тем ближе оценка к формуле. Сетка помогает проверить ответ без сложных измерений.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геометрии; иллюстративные данные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площади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6443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площади учитывают не только длину стороны, но и её квадрат. Поэтому переход от метров к сантиметрам даёт не 100, а 10 000 см².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445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квадратное правило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9498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всегда записывают квадратные единицы: см², дм², м² или км². Без них ответ считается неполным, даже если число найдено верно.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19500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 правильную единицу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11983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маленький, удобнее использовать сантиметры или дециметры. Для комнаты, участка или города выбирают более крупные единицы, чтобы запись была понятной и аккуратной.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11985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масштаб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55" y="1080000"/>
            <a:ext cx="6905091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нахождении площади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чаще всего теряются баллы в задачах на площадь, и напоминает, как оформить ответ правильно.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формулой, а с невнимательностью к данным и записи ответа. Проверка единиц и названий сторон сразу снижает риск ошибки.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 по 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площадь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геометрическими задачами и чертежами.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 реальной жизни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рассчитать, сколько нужно линолеума, плитки или обоев. Благодаря этому можно не купить лишнее и не остаться без нужного количества материала.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комнаты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ремонтом измеряют стены, чтобы понять, сколько краски потребуется. Если площадь посчитана точно, проще планировать расходы и избегать повторной покупки.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Покраска стен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грядок и дорожек площадь показывает, сколько места займут разные зоны. Это удобно для разумного размещения растений и проходов.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и огород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школьной территории площадь нужна для разметки площадок, клумб и дорожек. Такие задачи показывают, как геометрия помогает в повседневных расчётах.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встречается чаще всего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нужна в самых разных сферах, но особенно часто — в ремонте и строительстве, где важна точность расчёта материалов.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 строительства, потому что там площадь напрямую влияет на расход материалов. Остальные области подтверждают универсальность 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учебным примерам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площади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575" y="2744376"/>
            <a:ext cx="208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получилась слишком маленькая или слишком большая площадь, стоит пересмотреть вычисления. Итог должен соответствовать тому, как фигура выглядит на чертеже.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61587" y="2231450"/>
            <a:ext cx="208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размером фигуры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441502" y="2744376"/>
            <a:ext cx="208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 квадратных единиц не является полным ответом. Сразу после вычисления нужно убедиться, что записаны см², м² или другая подходящая единица.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441514" y="2231450"/>
            <a:ext cx="208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единицы
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4621426" y="2744376"/>
            <a:ext cx="208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фигур на сетке полезно прикинуть площадь по количеству клеток. Такой способ быстро показывает, не допущена ли грубая ошибка в подсчёте.
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4621437" y="2231450"/>
            <a:ext cx="208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 клетками
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6801357" y="2744376"/>
            <a:ext cx="208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фигуры больше целой или ответ не совпадает с условием, нужно вернуться к формулам и данным. Проверка помогает заметить невнимательность.
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6801369" y="2231450"/>
            <a:ext cx="208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логическую ошибку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Площадь: что важно запомнить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 плоскости. Умение находить её помогает решать задачи, сравнивать фигуры и уверенно работать с чертежами, планами и реальными измерениями.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2026-06-03T12:43:55Z</dcterms:created>
  <dcterms:modified xsi:type="dcterms:W3CDTF">2026-06-03T12:43:55Z</dcterms:modified>
</cp:coreProperties>
</file>