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 — доядерные организмы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древние и многочисленные организмы на Земле.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39631" y="0"/>
            <a:ext cx="370358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невидимы без микроскопа, но постоянно рядом: в почве, воде, воздухе, на коже и внутри организма.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бактерий вокруг нас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составляет весь организм бактерии.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объясняет, почему бактерии быстро растут и размножаются, оставаясь при этом очень простыми по строению.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Общебиологический факт: бактерии — одноклеточные организмы.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1704" y="0"/>
            <a:ext cx="308074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621650"/>
            <a:ext cx="52995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бактериальной клетки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06764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оболочка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придаёт бактерии форму и защищает её от повреждений. Снаружи у некоторых видов есть слизистая капсула, усиливающая защиту.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06764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содержимое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цитоплазме находятся рибосомы, а наследственный материал расположен в нуклеоиде. В отличие от клеток растений и животных, оформленного ядра здесь нет.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030553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бактерий есть жгутики. Они помогают клетке передвигаться в воде, почве и на влажных поверхностях, где легче находить пищу.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030553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Выживание и размножение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неблагоприятных условиях некоторые бактерии образуют особые оболочки или споры. Обычно же они размножаются простым делением клетки надвое.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752880"/>
            <a:ext cx="4328400" cy="20559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клеток помогают узнавать группы бактерий и связывать их с особенностями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клетки — важный признак для группировки бактерий; она часто связана с условиями жизни и способом передвижения.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тема «Бактерии»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бактерий и примеры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благоприятных условиях число клеток растёт очень быстро, поэтому пища и вода могут портиться за короткое время.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каждые 20 минут приводит к стремительному росту популяции; именно поэтому важны хранение и чистота.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экспоненциального деления бактерий, 20-минутный цикл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быстро размножаются бактерии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бактерий зависит от 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условия среды влияют на размножение и выживание бактерий.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06" y="1639059"/>
            <a:ext cx="320715" cy="3207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7164" y="1643683"/>
            <a:ext cx="350400" cy="311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2451" y="3348634"/>
            <a:ext cx="280626" cy="32071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82006" y="3348634"/>
            <a:ext cx="320715" cy="320715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бактерии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почве бактерий особенно много, потому что там достаточно влаги, воздуха и остатков организмов. Они разлагают органические вещества и возвращают их в круговорот природы.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живут в пресной и морской воде, а также в лужах и ручьях. Их количество зависит от температуры, чистоты воды и наличия питательных веществ.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человеке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Кожа, рот и кишечник заселены множеством бактерий. Часть из них защищает организм и помогает поддерживать нормальную работу пищеварительной системы.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живут рядом с другими организмами и приносят пользу обеим сторонам. Особенно важны кишечные бактерии, участвующие в образовании витаминов группы B и K.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526629"/>
            <a:ext cx="4296900" cy="171244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мир бактерий включает виды, которые помогают человеку, и виды, способные вызывать болезни.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или вред зависят не от самой бактерии как группы, а от конкретного вида и условий её 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тема «Значение бактерий»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 вредные бактерии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бактерий органические остатки накапливались бы гораздо дольше, а почва теряла бы часть питательных веществ.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функция бактерий — разложение органики; благодаря этому сохраняются круговорот веществ и плодородие почвы.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«Роль бактерий в природе»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бактерий в природе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4900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6196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554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6846" y="1508178"/>
            <a:ext cx="2130000" cy="19843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4900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Йогурт: работа молочнокислых бактерий
</a:t>
            </a:r>
            <a:pPr algn="ctr" indent="0" marL="0">
              <a:lnSpc>
                <a:spcPct val="100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йогурте бактерии перерабатывают молочный сахар и образуют молочную кислоту. Благодаря этому продукт становится чуть кислее, густеет и дольше сохраняет свежесть. Именно поэтому полезные культуры так важны в производстве молочных продуктов.
</a:t>
            </a:r>
            <a:endParaRPr lang="en-US" sz="885" dirty="0"/>
          </a:p>
        </p:txBody>
      </p:sp>
      <p:sp>
        <p:nvSpPr>
          <p:cNvPr id="9" name="Text 1"/>
          <p:cNvSpPr txBox="1"/>
          <p:nvPr/>
        </p:nvSpPr>
        <p:spPr>
          <a:xfrm>
            <a:off x="4606196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Квашеная капуста: древний способ сохранения пищи
</a:t>
            </a:r>
            <a:pPr algn="ctr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квашении бактерии превращают вещества из капусты в кислую среду. Такая среда мешает размножению многих вредных микробов и помогает продукту храниться дольше. Поэтому квашение издавна считалось надёжным способом заготовки.
</a:t>
            </a:r>
            <a:endParaRPr lang="en-US" sz="927" dirty="0"/>
          </a:p>
        </p:txBody>
      </p:sp>
      <p:sp>
        <p:nvSpPr>
          <p:cNvPr id="10" name="Text 2"/>
          <p:cNvSpPr txBox="1"/>
          <p:nvPr/>
        </p:nvSpPr>
        <p:spPr>
          <a:xfrm>
            <a:off x="241554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Кефир и сыр: вкус, созданный микробами
</a:t>
            </a:r>
            <a:pPr algn="ctr" indent="0" marL="0">
              <a:lnSpc>
                <a:spcPct val="100000"/>
              </a:lnSpc>
              <a:buNone/>
            </a:pPr>
            <a:r>
              <a:rPr lang="en-US" sz="6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приготовлении кефира и сыра используют особые бактерии, которые меняют состав молока. Они помогают получить нужный вкус, аромат и консистенцию. Без них многие привычные продукты выглядели бы и пахли совсем иначе.
</a:t>
            </a:r>
            <a:endParaRPr lang="en-US" sz="896" dirty="0"/>
          </a:p>
        </p:txBody>
      </p:sp>
      <p:sp>
        <p:nvSpPr>
          <p:cNvPr id="11" name="Text 3"/>
          <p:cNvSpPr txBox="1"/>
          <p:nvPr/>
        </p:nvSpPr>
        <p:spPr>
          <a:xfrm>
            <a:off x="6796846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бактерий для человека
</a:t>
            </a:r>
            <a:pPr algn="ctr" indent="0" marL="0">
              <a:lnSpc>
                <a:spcPct val="100000"/>
              </a:lnSpc>
              <a:buNone/>
            </a:pPr>
            <a:r>
              <a:rPr lang="en-US" sz="7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бактерии показывают, что микробы бывают не только опасными, но и полезными. Они помогают создавать знакомые продукты, делают их вкус ярче и продлевают срок хранения. Это важная часть современной и традиционной кухни.
</a:t>
            </a:r>
            <a:endParaRPr lang="en-US" sz="983" dirty="0"/>
          </a:p>
        </p:txBody>
      </p:sp>
      <p:sp>
        <p:nvSpPr>
          <p:cNvPr id="12" name="Text 4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бактерии помогают делать продукты вкуснее и дольше храниться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1" y="0"/>
            <a:ext cx="221009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90875" y="239425"/>
            <a:ext cx="5672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заражения и примеры бактериальных болезней
</a:t>
            </a:r>
            <a:endParaRPr lang="en-US" sz="2988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3190837" y="1855902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Туберкулёз
</a:t>
            </a:r>
            <a:pPr algn="l" indent="0" marL="0">
              <a:lnSpc>
                <a:spcPct val="100000"/>
              </a:lnSpc>
              <a:buNone/>
            </a:pPr>
            <a:r>
              <a:rPr lang="en-US" sz="7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тяжёлая инфекция, при которой чаще всего поражаются лёгкие. Бактерии могут передаваться от больного человека к здоровому при кашле и чихании, особенно в тесном помещении.
</a:t>
            </a:r>
            <a:endParaRPr lang="en-US" sz="1293" dirty="0"/>
          </a:p>
        </p:txBody>
      </p:sp>
      <p:sp>
        <p:nvSpPr>
          <p:cNvPr id="12" name="Text 3"/>
          <p:cNvSpPr txBox="1"/>
          <p:nvPr/>
        </p:nvSpPr>
        <p:spPr>
          <a:xfrm>
            <a:off x="6133502" y="1855902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Ангина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ангине воспаляется горло, становится больно глотать, поднимается температура. Возбудители распространяются через капли слюны и слизь, поэтому важно соблюдать осторожность при контакте с больным.
</a:t>
            </a:r>
            <a:endParaRPr lang="en-US" sz="1207" dirty="0"/>
          </a:p>
        </p:txBody>
      </p:sp>
      <p:sp>
        <p:nvSpPr>
          <p:cNvPr id="13" name="Text 4"/>
          <p:cNvSpPr txBox="1"/>
          <p:nvPr/>
        </p:nvSpPr>
        <p:spPr>
          <a:xfrm>
            <a:off x="3190837" y="3612631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Сальмонеллёз
</a:t>
            </a:r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Заболевание часто возникает после употребления заражённой пищи или воды. Опасность особенно связана с плохо обработанными продуктами, поэтому чистота и правильное приготовление еды очень важны.
</a:t>
            </a:r>
            <a:endParaRPr lang="en-US" sz="1154" dirty="0"/>
          </a:p>
        </p:txBody>
      </p:sp>
      <p:sp>
        <p:nvSpPr>
          <p:cNvPr id="14" name="Text 5"/>
          <p:cNvSpPr txBox="1"/>
          <p:nvPr/>
        </p:nvSpPr>
        <p:spPr>
          <a:xfrm>
            <a:off x="6133502" y="3612631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бактерии попадают в организм
</a:t>
            </a:r>
            <a:pPr algn="l" indent="0" marL="0">
              <a:lnSpc>
                <a:spcPct val="100000"/>
              </a:lnSpc>
              <a:buNone/>
            </a:pPr>
            <a:r>
              <a:rPr lang="en-US" sz="7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Микробы проникают через грязные руки, пищу, воду и слизистые оболочки. Чем чаще нарушаются правила гигиены, тем выше риск заражения и распространения инфекции.
</a:t>
            </a:r>
            <a:endParaRPr lang="en-US" sz="122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заражения и способы защиты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бактерии попадают в организм и какие меры помогают снизить риск инфекции.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918378"/>
            <a:ext cx="4328400" cy="17249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правила помогают уменьшить риск бактериальных инфекций в быту и при уходе за собой.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простые ежедневные привычки значительно уменьшают вероятность заражения.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 теме бактериальных инфекций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меры профилактики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действуют антибиотики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49675" y="1169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 бактерий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 помогают бороться со многими бактериальными инфекциями, потому что мешают жизнедеятельности бактерий или их размножению. Но они действуют только на бактерии, а не на вирусы.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49675" y="2723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при гриппе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гриппе и других вирусных болезнях антибиотики не помогают. Если принимать их без причины, можно не вылечиться быстрее, а только навредить организму и себе.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83600" y="1169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устойчивости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антибиотики используют неправильно или слишком часто, часть бактерий может выжить и стать устойчивой. Такие бактерии труднее уничтожить, поэтому лечение становится сложнее.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83600" y="2723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по назначению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 должен назначать врач, а курс важно проходить полностью. Самовольная отмена или выбор лекарства без консультации повышают риск осложнений и неэффективного лечения.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среды сильно отличаются по числу микробов. На количество влияют влажность, питание и температура, поэтому даже рядом расположенные места могут быть заселены по-разному.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 кишечник человека создают наиболее благоприятные условия, а вода и кожа обычно содержат меньше бактерий.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распространения бактерий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бактерий больше всего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071" y="1481523"/>
            <a:ext cx="264900" cy="26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73071" y="1481523"/>
            <a:ext cx="264900" cy="26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80421" y="1504293"/>
            <a:ext cx="274200" cy="2193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функции бактерий в природе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355375" y="1793850"/>
            <a:ext cx="17943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остатков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разрушают останки растений и животных, превращая их в более простые вещества. Благодаря этому природа не засоряется органическими остатками, а вещества возвращаются в общий круговорот.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067375" y="1793850"/>
            <a:ext cx="17943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разложения бактериями в почве появляются минеральные соли, которые снова могут использовать растения. Так бактерии помогают растениям расти и поддерживают плодородие почвы.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79375" y="1793850"/>
            <a:ext cx="17943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в мире живого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бактерии живут рядом с другими организмами и приносят им пользу. Такие связи помогают животным и растениям лучше использовать пищу и успешнее существовать в природе.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923" y="1203854"/>
            <a:ext cx="2129203" cy="1984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348" y="1203854"/>
            <a:ext cx="2129203" cy="1984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050525" y="3320124"/>
            <a:ext cx="21300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Цепочки, шарики и палочки
</a:t>
            </a:r>
            <a:pPr algn="ctr" indent="0" marL="0">
              <a:lnSpc>
                <a:spcPct val="100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микроскопом бактерии выглядят по-разному: одни похожи на шарики, другие на палочки, а третьи имеют изогнутую форму. Иногда клетки соединяются в цепочки или собираются в скопления, поэтому рисунок препарата становится особенно разнообразным.
</a:t>
            </a:r>
            <a:endParaRPr lang="en-US" sz="1094" dirty="0"/>
          </a:p>
        </p:txBody>
      </p:sp>
      <p:sp>
        <p:nvSpPr>
          <p:cNvPr id="6" name="Text 1"/>
          <p:cNvSpPr txBox="1"/>
          <p:nvPr/>
        </p:nvSpPr>
        <p:spPr>
          <a:xfrm>
            <a:off x="4960950" y="3320124"/>
            <a:ext cx="21300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нужен микроскоп и окраска
</a:t>
            </a:r>
            <a:pPr algn="ctr" indent="0" marL="0">
              <a:lnSpc>
                <a:spcPct val="100000"/>
              </a:lnSpc>
              <a:buNone/>
            </a:pPr>
            <a:r>
              <a:rPr lang="en-US" sz="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увеличения бактерии неразличимы, потому что они очень малы. Чтобы лучше увидеть форму и расположение клеток, препараты часто окрашивают специальными красителями. Тогда на стекле становятся заметны даже отдельные группы бактерий.
</a:t>
            </a:r>
            <a:endParaRPr lang="en-US" sz="1045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под микроскопом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бактерии связаны с ранней историей жизни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40877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организмы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появились очень давно, когда на Земле ещё не было растений и животных. Их простое строение помогло им выжить в первых условиях планеты.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470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разных сред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бактерии заселили почву, воду, горячие источники и другие места. Их способность жить в разных условиях сделала их одной из самых успешных групп организмов.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4062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в современной науке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Изучая бактерии, учёные лучше понимают ранние этапы развития жизни на Земле. Эти организмы помогают представить, как живые существа приспосабливались к изменениям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вокруг нас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бывают полезными и опасными, но всегда играют большую роль в природе и жизни человека. Зная их особенности и соблюдая профилактику, можно сохранять здоровье и беречь окружающий мир.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2026-05-31T20:24:28Z</dcterms:created>
  <dcterms:modified xsi:type="dcterms:W3CDTF">2026-05-31T20:24:28Z</dcterms:modified>
</cp:coreProperties>
</file>