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прямоугольных треугольников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признака, которые сразу всё доказывают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треугольники часто встречаются в чертежах, на клетчатой бумаге и в задачах на перпендикулярность. Их признаки равенства помогают быстрее доказывать утверждения и аккуратно решать геометрические задачи.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прямоугольные треугольники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значит, что треугольники равны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и 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полностью совпадают по форме и размерам. Если один из них наложить на другой, все соответствующие стороны и углы совместятся без смещения.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равных треугольников равны попарно не только стороны, но и углы. Важно сравнивать именно соответствующие элементы, иначе вывод о равенстве может быть неверным.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прямоугольных треугольников не нужно проверять всё сразу. Достаточно нескольких известных элементов, чтобы строго установить равенство всей фигуры и использовать это в доказательствах.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прямоугольного треугольника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 — самая длинная сторона прямоугольного треугольника. Она всегда лежит напротив угла 90°, поэтому на рисунке её легко выделить отдельной подписью. Именно с неё часто начинают разбор задачи.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которые образуют 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соединяются в вершине с прямым углом и задают его положение. Если на схеме показать их разными цветами, становится понятнее, почему именно эти стороны участвуют в первых двух признаках равенства.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признак: по двум катетам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2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равны ли оба катета одного прямоугольного треугольника соответствующим катетам другого. Если совпадают обе пары, у фигур уже нет различий в основании и высоте.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18629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этого достаточно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образуют прямой угол, а значит, вместе задают положение треугольника полностью. Когда обе стороны совпадают, восстанавливается и весь остальной контур фигуры.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19298"/>
            <a:ext cx="3449700" cy="94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особенно удобен в задачах, где длины двух перпендикулярных отрезков уже известны. Тогда равенство треугольников можно доказать быстро, без дополнительных 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признак по двум катетам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двух прямоугольных треугольников по равенству катетов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признак: по катету и гипотенузе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совпадают катет и гипотенуза, сравнение становится строгим и удобным. В школьных задачах это позволяет быстро делать вывод о равенстве треугольников без лишних шагов.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проверка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всегда является самой длинной стороной и помогает сразу узнать нужный треугольник на чертеже. В сочетании с катетом она задаёт фигуру намного точнее.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гипотенузы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прямоугольных треугольников равны один катет и гипотенуза, этого уже хватает для доказательства равенства. Остальные стороны и углы становятся однозначно определёнными.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элемента достаточно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достаточно катета и гипотенузы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катет не свободен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гипотенуза уже задана и один катет совпал, второй катет не может быть выбран произвольно. Его длина определяется самой формой прямоугольного треугольника.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всей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таких условиях одинаковыми оказываются не только две стороны, но и весь контур треугольника. Это делает признак по катету и гипотенузе очень сильным.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полезно показать два треугольника с одинаковой гипотенузой и равным катетом. Тогда легко увидеть, что фигуры совпадают по всем существенным элементам.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признак: по гипотенузе и острому углу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гипотенузу и один острый угол у двух прямоугольных треугольников. Если оба элемента равны попарно, этого достаточно для доказательства равенства.
</a:t>
            </a:r>
            <a:endParaRPr lang="en-US" sz="82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угла хватает
</a:t>
            </a:r>
            <a:pPr algn="l" indent="0" marL="0">
              <a:lnSpc>
                <a:spcPct val="115000"/>
              </a:lnSpc>
              <a:buNone/>
            </a:pPr>
            <a:r>
              <a:rPr lang="en-US" sz="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угол в прямоугольном треугольнике уже равен 90°, поэтому второй острый угол автоматически определяется из суммы углов треугольника. Фигура становится полностью заданной.
</a:t>
            </a:r>
            <a:endParaRPr lang="en-US" sz="789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 в задачах, где можно измерить или вычислить угол, но не все стороны. Тогда равенство треугольников устанавливается без дополнительных построений.
</a:t>
            </a:r>
            <a:endParaRPr lang="en-US" sz="8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теме урока геометрии 7 класса.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признаках используется только два элемента, но их комбинации разные и решают разные типы задач.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сила признаков не в количестве данных, а в удачном выборе именно нужных двух элементов.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равенства: что дано в каждом случае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63463"/>
            <a:ext cx="4152000" cy="16913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 признаки равенства прямоугольных треугольников, курс геометрии 7 класса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позволяют установить равенство прямоугольных треугольников по двум известным элементам.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достаточно двух равных элементов, потому что прямой угол уже задан самим видом треугольника.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признаков равенства прямоугольных треугольников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эти признаки удобны в задачах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дан прямой угол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известен сразу, поэтому часть доказательства уже готова. Это сокращает рассуждение и помогает быстрее перейти к сравнению нужных элементов.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данные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проверить два подходящих признака: катеты, катет и гипотенузу или гипотенузу и острый угол. Лишние вычисления в таком случае не требуются.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делают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условие совпало с одним из признаков, можно сразу записать равенство треугольников. Это особенно полезно в построениях, доказательствах и задачах на нахождение неизвестных величин.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признак в задаче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известным элементам определить подходящий признак равенства.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доказательствах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принять катет за гипотенузу или наоборот. Чтобы не ошибиться, нужно сначала отметить прямой угол: сторона напротив него всегда является гипотенузой.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не те 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сопоставлять произвольные стороны или углы. Сравнивать нужно только соответствующие элементы двух треугольников, иначе равенство не будет доказано строго.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указывают прямоугольность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написать, что оба треугольника прямоугольные. Без этого признаки не работают, потому что они основаны именно на наличии прямого угла.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681" y="15013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119" y="150130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теоремой Пифагора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вычисление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помогает найти неизвестную сторону, если известны две другие. Это особенно полезно, когда в условии не хватает одного элемента для сравнения треугольников.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нужные стороны найдены, можно проверить, подходит ли задача под один из признаков равенства. Так вычисления превращаются в строгий геометрический вывод.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 — две идеи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часто сначала измеряют или вычисляют, а затем доказывают равенство фигур. Поэтому Пифагор и признаки равенства удобно изучать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задач по геометрии 7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 задачах чаще всего опираются на стороны треугольника, а углы используют как дополнительную опору для выбора признака.
</a:t>
            </a:r>
            <a:pPr algn="l" indent="0" marL="0">
              <a:lnSpc>
                <a:spcPct val="15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и гипотенуза дают основную информацию для сравнения, а прямой угол чаще служит исходным фактом, а не объектом проверки.
</a:t>
            </a:r>
            <a:endParaRPr lang="en-US" sz="1196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чаще всего используются в задачах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признаки равенства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схемы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признаки помогают понять, совпадают ли части фигуры. Это удобно, когда нужно доказать равенство отрезков или углов без долгих вычислений и дополнительных построений.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перпендикуляров часто возникают прямоугольные треугольники. Их равенство позволяет обосновать, почему построенная линия действительно образует прямой угол.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клетчатая бумага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признаки особенно наглядны: легко видеть равные катеты, гипотенузу и острый угол. Это помогает проверять симметрию и сравнивать размеры фигур.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12357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 правилам применения признаков равенства прямоугольных треугольников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понять, какой признак подходит, и не пропустить важные элементы условия.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действовать по шагам, доказательство получается короче, точнее и без лишних рассуждений.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алгоритм решения задач на равенство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три основных случая: два катета, катет и гипотенуза, гипотенуза и острый угол. Этого достаточно для многих доказательств в 7 классе.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равенства есть у прямоугольных треугольников.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7 класса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зачем нужны эти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прямоугольных треугольников позволяют быстро и строго сравнивать фигуры по нескольким данным. Они сокращают доказательства, помогают в построениях и делают решение задач более понятным.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2026-05-28T23:38:11Z</dcterms:created>
  <dcterms:modified xsi:type="dcterms:W3CDTF">2026-05-28T23:38:11Z</dcterms:modified>
</cp:coreProperties>
</file>