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русской культуры XIX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век великих книг, музыки и картин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стал особенным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быстро менялась: росли города, открывались школы, люди больше читали и ходили в театр. После войны 1812 года особенно усилился интерес к Родине, а культура стала говорить о жизни народа и важных вопросах времени.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стала главным искусством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книги читали повсюду: дома, в школах и в гостиных. Писатели создавали героев, которые были похожи на живых людей, с их радостями, ошибками и мечтами.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обсуждали честь, долг, дружбу, справедливость и любовь. Поэтому литература не только увлекала, но и помогала читателю думать о том, как поступать правильно.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становилось разговором с автором. Люди узнавали себя в героях и учились лучше понимать других, а это всегда полезно, даже если речь идёт о серьёзных книгах.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начало новой русской литературы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знают все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умел писать так ясно и красиво, что его строки легко запоминаются. Он создавал сказки, стихи, поэмы и роман в стихах «Евгений Онегин». Его произведения читают и дети, и взрослые, а многие фразы стали крылатыми.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живо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сделал русский литературный язык гибким и выразительным. В его текстах слышны разговор, шутка, грусть и мечта. Поэтому его книги не стареют и до сих пор звучат так, будто написаны вчера.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героев и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Пушкина можно встретить царей, рыцарей, влюблённых, сказочных персонажей и обычных людей. Он писал о чувствах и выборе так понятно, что его книги легко представить на сцене, в картинках и даже в школьном спектакле.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Гоголь: новые герои и новые истории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сильный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показывал героев гордых, смелых и часто одиноких. Они много думают о жизни, спорят с собой и пытаются понять, где их место в мире.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смешное рядом с грустным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писал истории, где можно и улыбнуться, и задуматься. Его персонажи из жизни чиновников, помещиков и городских улиц выглядят очень живо и немного комично.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стали 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писателей персонажи уже не делились просто на хороших и плохих. Они сомневались, мечтали, ошибались и искали верный путь, как это бывает у настоящих людей.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Лермонтова и Гоголя помогали видеть жизнь глубже. В них звучали вопросы о чести, одиночестве, долге и человеческой слабости, а это очень важно для любого времени.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Достоевский — великие романисты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в романах «Война и мир» и «Анна Каренина» показал жизнь людей на фоне больших событий. Его книги помогают увидеть, как важны совесть, семья и выбор.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в «Преступлении и наказании» и «Братьях Карамазовых» говорил о добре и зле особенно глубоко. Его герои переживают тяжёлые мысли, спорят сами с собой и ищут правду.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и Достоевского читают во многих странах. Они интересны потому, что рассказывают не только о прошлом, но и о чувствах, знакомых каждому человеку.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XIX века и красота слова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слушает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умел замечать, как живая природа меняется в разные минуты дня. В его стихах слышны гроза, тишина леса и движение ветра. Он писал и о чувствах человека, которые так же непостоянны, как облака в небе.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ловит мгновение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любил короткие, очень точные картины мира. У него даже маленький луч солнца или звук вечернего сада становятся особенно красивыми. Читая его стихи, будто слышишь тихую музыку и видишь хрупкое чудо вокруг.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 простых людях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часто писал о крестьянском труде, бедности и нелёгкой жизни народа. Но в его стихах есть не только печаль, но и сила, уважение и надежда. Он помогал читателям внимательнее смотреть на жизнь обычных людей.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 XIX веке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становится любимым местом для зрителей. Люди приходят не только развлекаться, но и узнавать на сцене себя и свою жизнь.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Грибоедова и Гоголя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появляются умные, смешные и острые произведения. Они рассказывают о привычках общества, честности и человеческих недостатках.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Островского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 показывает купцов, семьи и повседневные конфликты. Его театр помогает увидеть, как важны ответственность и уважение между людьми.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считается основателем русской классической музыки. Его произведения помогли показать, что русская музыка может звучать ярко, по-новому и очень выразительно.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написал балеты «Лебединое озеро» и «Щелкунчик». Его музыка передаёт радость, грусть, мечту и красоту так, что её любят во всём мире.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Глинка и Чайковский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Живопись: картины о природе и людях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Брюллов, Иван Айвазовский, Иван Шишкин и Алексей Саврасов создали картины, которые легко узнать. Они писали море, лес, небо, деревья и красоту русской природы.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XIX века изображали не только богатых людей, но и города, деревни и обычную жизнь. Их картины помогают увидеть, как жил народ и что его окружало.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полотнах чувствуется и свет, и движение, и настроение. Русская живопись стала правдивой и яркой, словно сама природа заглянула в мастерскую художника.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настоящей жизни на полотнах передвижников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 приходит к зрителю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Передвижники не ждали, пока люди сами придут в столичные залы. Они устраивали передвижные выставки в разных городах, чтобы картины увидели и взрослые, и дети. Так искусство становилось ближе к обычной жизни и разговаривало с разными людьми.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повседневность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полотнах передвижников можно увидеть и важные исторические события, и простые сцены из жизни. Рядом с героями прошлого появляются крестьяне, ремесленники и городские жители. Картины словно учат внимательно смотреть на труд, характер и судьбу человека.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Правда, которая заставляет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стремились показывать не только красоту, но и правду жизни. В их работах заметны бедность, усталость, сила духа и надежда. Благодаря этому зритель не просто любуется картиной, а начинает размышлять о людях вокруг себя.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467" y="1675625"/>
            <a:ext cx="2601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04625"/>
            <a:ext cx="324900" cy="2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образы XIX 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появлялись нарядные театры и музеи. Их фасады украшали колонны и широкие лестницы, а сами здания подчеркивали торжественность городской жизни.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ампир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и Москве особенно любили строгие и ясные формы. Такие здания выглядели величественно, потому что в них были симметрия, арки и спокойная красота.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Усадьбы и особняки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Усадьбы и городские дома становились не только удобными, но и красивыми. Хозяева украшали их фасады, залы и сады, создавая уютный мир для семьи и гостей.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мосты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менялись и снаружи: строились большие площади, мосты и набережные. Они связывали разные части города и делали его более светлым, просторным и торжественным.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событий к расцвету культуры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события, образование и интерес к жизни народа постепенно сделали XIX век золотым веком русской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идеи волновали людей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XIX века часто говорили о чести и долге. Их герои старались поступать правильно, даже если это было трудно и требовало смелости.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писателей интересовали свобода и выбор человека. Они показывали, как непросто найти верный путь, когда вокруг есть сомнения, ошибки и соблазны.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занимали совесть и ответственность. Герои книг учились признавать свои поступки и думать не только о себе, но и о других людях.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каждом большом произведении звучала любовь к Родине. Эти слова и сегодня понятны школьникам, потому что честность и доброта нужны всегда.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мир усадьбы: чтение, музыка и спектакли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вечер с книгой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книга была настоящим сокровищем. Дети слушали сказки и стихи, а взрослые читали новые произведения вслух, как будто рассказывали их специально для домашнего круга.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гостиной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вечерам в залах звучало пианино, пели романсы, а гости обсуждали услышанное. Музыка соединяла семью и друзей, помогая почувствовать красоту слова, мелодии и живого голоса.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театр и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усадьбах устраивали небольшие спектакли, рисовали, мастерили декорации и придумывали костюмы. Такие занятия развивали вкус и фантазию, а ещё делали обычный день похожим на маленький праздник.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жизнь разных людей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выводили на страницы крестьян, рабочих, купцов и бедных горожан. Благодаря этому литература рассказывала не только о знатных людях, но и о тех, кто трудился каждый день.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появлялись разговоры простых людей, подробности дома, улицы, еды и работы. Такие детали делали героев живыми и помогали читателю узнавать знакомые сцены вокруг себя.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драматурги тоже обращались к повседневной жизни. Они показывали страну такой, какой её видели люди на улице, в семье и на службе, без лишней пышности.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библиотеки, гимназии и университеты, а вместе с ними росло число людей, умеющих читать и учиться. Им становилось интересно узнавать больше о мире.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расцвету культуры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журналы, выставки и концерты делали культуру заметной для многих. Чем больше было зрителей и читателей, тем быстрее распространялись новые идеи и произведения.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русская литература, музыка, живопись и театр достигли особой высоты и сохранили ценность до наших дней.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столетие дало России множество великих имён и произведений, которые стали классикой мировой культуры.
</a:t>
            </a:r>
            <a:endParaRPr lang="en-US" sz="2365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 теме «Золотой век русской культуры XIX века»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живопись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 звучит на сцене, а картины русских художников ждут зрителей в музеях. Эти произведения напоминают, что искусство XIX века живёт и радует людей сегодня.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романы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Пушкина, Толстого и Достоевского до сих пор читают в школе и дома. Они помогают задумываться о поступках, чувствах и выборе, а ещё учат видеть красоту родного языка.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 книгах и музыке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золотого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подарил России великие книги, музыку, картины и здания. Он научил ценить человека, труд, красоту и любовь к Родине — и эти ценности по-прежнему важны.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2026-05-21T09:15:59Z</dcterms:created>
  <dcterms:modified xsi:type="dcterms:W3CDTF">2026-05-21T09:15:59Z</dcterms:modified>
</cp:coreProperties>
</file>