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червей и значение их изучения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червей и их роль в природе и науке.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червей в биосфере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живут в почве, воде, внутри живых организмов. Они разлагают органику, улучшают почву и участвуют в пищевых цепях, включая паразитизм человека и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(Annelida) имеют сегментированное тело, развитые органы кровообращения, нервную систему и разнообразные способы размножения.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червей: плоские, круглые, кольчатые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(Platyhelminthes) имеют плоское тело без сегментации, часто паразитируют, обладают простыми системами органов.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(Nematoda) характеризуются круглым в сечении телом, несегментированы, с разветвленной пищеварительной системой и выделительной системой трубчатого типа.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плоских червей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симметрия тела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имеют плоское тело с двусторонней симметрией и отсутствием сегментации, что отличает их от других групп червей. Тело покрыто кожно-мускульным мешком для защиты и движения.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сложных систем органов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плоских червей не имеют кровеносной и дыхательной систем. Обмен веществ происходит через поверхность тела, что связано с малой толщиной и плоской формой.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образ жизни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представители ведут паразитический образ жизни, влияя на здоровье животных и человека, что делает их изучение важным для медицины и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плоских червей
</a:t>
            </a:r>
            <a:endParaRPr lang="en-US" sz="2666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оснащены присосками или крючьями на переднем конце, что позволяет им надежно закрепляться на хозяине и эффективно питаться.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прикрепления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червей варьируется от нескольких миллиметров до нескольких метров, принимает листовидные или ленточные формы, которые определяют приспособленность к окружающей среде.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тела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тела может быть кутикулой у паразитов или с ресничками у свободноживущих видов, обеспечивая защиту и подвижность в водной среде.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наружных тканей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кожно-мускульного мешка плоских червей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— эпителий, выполняющий защитную функцию и участвующий в выделении слизи для скольжения и защиты тела.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мышцы обеспечивают уменьшение диаметра тела, способствуя сужению и удлинению при движении.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Продольные мышцы отвечают за сокращение тела в длину, что вместе с кольцевыми мышцами позволяет перемещаться.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Диагональные мышцы придают телу дополнительную прочность и гибкость, поддерживая форму и облегчая маневренность.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плоских червей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ротового отверстия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плоских червей рот расположен на брюшной стороне, что является важным элементом для захвата и переваривания пищи.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пищеварительная система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видов пищеварительный канал слепо заканчивается, разветвлен для распределения питательных веществ по организму.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пищеварения у ленточных червей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лишены пищеварительного тракта и получают питательные вещества путем всасывания через поверхность тела, что отражает их паразитический образ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плоских червей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не имеют специализированных органов дыхания, газообмен происходит через кожу при помощи диффузии.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среда обитания снижает необходимость сложных систем и способствует эффективному обмену веществ с окружающей средой.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кровеносной системы компенсируется тонкой, часто однослойной кожей, что ускоряет транспорт питательных веществ и кислорода к тканям.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плоских червей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парными продольными стволами, соединёнными поперечными перемычками, образуя лестничную структуру для координации движений.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мозговой узел выполняет функцию центра обработки информации и управления реакциями на внешние раздражители.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развиты слабо: простейшие глазки воспринимают свет, а чувствительные клетки регистрируют прикосновения и химические сигналы.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плоских червей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нескольких миллиметров у свободноживущих до десятков метров у паразитов, что отражает их экологические стратегии.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размерах свидетельствует о широких приспособлениях плоских червей к различным условиям среды и образу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зоологии,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включает откладку яиц, а у паразитических форм жизненный цикл обычно связан с несколькими хозяевами и сменой поколений, что обеспечивает выживание вида.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плоских червей: особенности цикла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часто являются гермафродитами, совмещая мужские и женские половые органы. Они могут размножаться бесполым путём, например делением тела и регенерацией.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паразитические плоские черви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черви обитают в пресной воде, морях и влажной почве, питаясь мелкими организмами и участвуя в пищевых цепях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свободноживущих чётко развиты и помогают ориентироваться в окружающей среде, тогда как у паразитов они часто упрощены или отсутствуют.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живут внутри животных и человека, вызывая заболевания и адаптируясь к жизни в организме хозяина с помощью специальных органов прикрепления.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паразитов — внутренние органы хозяев, где они получают питание и защищены от внешних факторов, часто изменяя своё строение для успешного паразитирования.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плоских червей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двуустка — типичный представитель сосальщиков, паразитирующих в печени травоядных и человека. Она вызывает гельминтозы и имеет сложный жизненный цикл с промежуточными хозяевами.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— паразиты внутренних органов животных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— небольшие плоские черви с хорошо развитыми органами чувств и способностью к удивительной регенерации. Они питаются мелкими организмами и обитают в пресных водах.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— свободноживущие обитатели водоёмов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и свиной цепни — длинные плоские черви с сегментированным телом. Они развиваются в организме животных и человека, вызывая серьёзные заболевания и представляя санитарную опасность.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крупные паразиты кишечника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1936467"/>
            <a:ext cx="4417500" cy="269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свободноживущих и паразитических плоских червей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по внешнему виду, месту обитания и развитию органов чувств. Адаптации паразитов направлены на выживание внутри организма хозяина.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формы имеют адаптации для жизни внутри хозяина, что проявляется в особенностях строения и органов чувств.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плоских червей к паразитическому образу жизни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развили специальные органы прикрепления — присоски и крючья, чтобы надёжно фиксироваться в организме хозяина, а также усиленное тело, защищающее от пищеварительных соков.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у них упрощены нервная и пищеварительная системы, а высокая плодовитость обеспечивает выживание вида при смене хозяев и сложных жизненных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паразиты человека и животных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Бычий, свиной цепни и широкий лентец — главные паразитические плоские черви, вызывающие гельминтозы с симптомами истощения и нарушением пищеварения.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паразитов происходит через недостаточно обработанное мясо, рыбу или загрязнённую воду, а также при контакте с заражёнными животными и их экскрементами.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могут приводить к серьёзным проблемам со здоровьем, включая аллергию и нарушение всасывания питательных веществ, что опасно для человека и животных.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своевременное лечение гельминтозов играют важную роль в охране здоровья, снижая распространение паразитов в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печёночной двуустки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паразита и смена хозяев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соблюдать личную гигиену, проводить дегельминтизацию домашних животных и обеспечивать очистку питьевой воды для предотвращения распространения гельминтов.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плоскими червями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тщательно термически обрабатывать мясо и рыбу, а также тщательно мыть овощи и фрукты, особенно собранные возле водоёмов, чтобы избежать заражения паразитами.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широко используются в научных исследованиях регенерации, что помогает понять механизмы восстановления тканей и органов.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научное значение плоских червей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способствуют разложению органических веществ и формированию почвы, поддерживая экосистемные процессы и циклы веществ.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других организмов, служат кормом для многих животных, играя важную роль в пищевых цепях.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плоских червей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плоских червей важно для понимания биологии, предотвращения заболеваний и охраны здоровья человека, являясь ключом к развитию медицины и экологической науки.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2026-05-08T20:10:53Z</dcterms:created>
  <dcterms:modified xsi:type="dcterms:W3CDTF">2026-05-08T20:10:53Z</dcterms:modified>
</cp:coreProperties>
</file>