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Ф.И. Шубин: скульптор XVIII века и мастер портретного образа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скульптор, сумевший увидеть личность в камне.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XVIII века: время перемен и новых художественных идей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 Петра I в стране быстро развивались наука, образование и искусство. Академия художеств усиливала влияние, а портрет в скульптуре становился способом сохранить образы людей, определявших лицо эпохи.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Шубин родился в 1740 году на Русском Севере, в Архангельской губернии, в поморской семье, где ценили труд, точность и мастерство ручной работы.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он был связан с народными ремёслами, особенно с резьбой по кости и дереву. Эти занятия развивали глазомер, терпение и умение замечать детали.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среда приучила будущего скульптора к наблюдательности и аккуратности. Позже именно эти качества помогли ему создавать портреты, в которых чувствуется живое сходство и характер человека.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89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и обучение в Академии художеств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318575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столице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1759 году Шубин приехал в Петербург и оказался в художественной среде, где быстро проявил свои способности. Город открыл ему путь к большому искусству и новым знаниям.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544272"/>
            <a:ext cx="3358500" cy="9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профессиональный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Академии художеств его наставниками были Никола Жилле и Антуан Пигаль. Учёба дала ему понимание анатомии, пропорций и работы с гипсом и мрамором.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Ф.И. Шубина к признанию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жизни и творчества Ф.И. Шубина по данным биографии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1767–1770 годах Шубин жил и работал в Париже и Риме. Он изучал античные статуи и лучшие образцы европейской скульптуры, расширяя своё представление о портрете.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поездка и влияние искусства Запада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поездки помог ему точнее передавать форму головы, движение света на поверхности и выразительность лица. Но он не стал повторять чужие приёмы без изменений.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Вернувшись в Россию, Шубин сохранил самостоятельность. В его работах европейская выучка соединилась с вниманием к реальному человеку и с русской художественной традицией.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портретов Шубина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изображал людей без украшательства и лишней идеализации. Он точно передавал возраст, взгляд, линии лица и даже напряжение в выражении, поэтому его портреты кажутся особенно убедительными.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скульптуры показывают не только внешность, но и внутренний мир человека. Благодаря этому в них чувствуется характер, сила, усталость или сосредоточенность — как в живом разговоре без слов.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Ф.И. Шубина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Ф.И. Шубина: 1740–1805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как опыт и мастерство Шубина постепенно усложнялись от ранних лет к зрелым работам.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развивалось его творчество, тем точнее становились портреты и тем сильнее звучал психологический образ.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создавал бюсты Екатерины II, Павла I, Григория Потёмкина и Павла Румянцева. Эти работы были важны для двора, потому что показывали не только статус, но и особенности личности.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государственных деятелей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подчёркивал уверенность, внутреннюю силу и достоинство, но не скрывал следы усталости или напряжения. Такой подход делал образы более живыми и убедительными.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парадных портретах скульптор умел соединять торжественность с наблюдением за реальными чертами. Поэтому властные люди у него выглядят не только величественно, но и по-человечески узнаваемо.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этой точности бюсты Шубина стали не просто изображениями знаменитых людей, а художественными свидетельствами эпохи, в которой власть и личность были тесно связаны.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учёных и деятелей культуры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Ломоносов в скульптуре Шубина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учёных у Шубина особенно выразительны, потому что в них важны не звания, а сила мысли и характера. Образ М.В. Ломоносова воспринимается как знак уважения к знаниям, труду и таланту. Такой портрет помогает представить, каким видели великого учёного современники.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людях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умел передавать в скульптуре духовную значимость человека. Его портреты деятелей науки и культуры сохранили для нас внешние черты людей XVIII века и атмосферу времени. В них особенно ясно видно, что ум и личность тоже достойны художественного изображения.
</a:t>
            </a:r>
            <a:endParaRPr lang="en-US" sz="10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произведения Ф.И. Шубина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известные работы скульптора, их датировку, материал и художественное значение.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работы показывают, что Шубин одинаково убедительно создавал и образ учёного, и образ государственного деятеля, сохраняя точность и выразительность.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истории русского искусства XVIII века и каталогов произведений Ф.И. Шубина.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01753"/>
            <a:ext cx="256800" cy="25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438" y="1898590"/>
            <a:ext cx="197325" cy="263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 приёмы работы скульптора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Мрамор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материалом для законченных портретов Шубина был мрамор. Он ценил его за чистоту поверхности, благородный вид и способность передавать тонкие переходы света и тени.
</a:t>
            </a:r>
            <a:endParaRPr lang="en-US" sz="1218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Гипс и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мастер создавал лепную модель из мягкого материала, обычно гипса. Это позволяло быстро проверить общее сходство, уточнить форму головы и исправить пропорции до работы в камне.
</a:t>
            </a:r>
            <a:endParaRPr lang="en-US" sz="1217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внимательно изучал лицо модели: взгляд, линию губ, морщины, посадку головы. Такие детали помогали ему показать не только внешность, но и настроение человека.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продумывал, как поверхность будет выглядеть при освещении. Мягкая обработка плоскостей и точная моделировка делали портрет объёмным, живым и особенно убедительным.
</a:t>
            </a:r>
            <a:endParaRPr lang="en-US" sz="12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портрет Шубина узнаваемым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особенностей портретов Ф.И. Шубина по материалам музеев и искусствоведческих описаний.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умел соединять точное сходство с выразительным обликом, поэтому его портреты легко узнаются даже без подписи.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его манере — не внешняя красота, а живой характер. Именно поэтому портреты Шубина воспринимаются как очень правдивые.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помог создать национальную школу скульптурного портрета: его работы показали, что в русском искусстве можно соединять мастерство, наблюдательность и глубокое знание человека.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Шубина в русской культуре XVIII века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изменил представление о портрете как о простом изображении внешности. В его произведениях важны характер, возраст, внутреннее состояние и историческая роль модели.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стало частью культурной памяти России XVIII века. Благодаря Шубину мы лучше понимаем, как выглядели и как воспринимались люди его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жизни художника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признанный мастер зависел от заказов и двора, поэтому доходы могли быть нестабильными. Для скульптора это означало постоянную необходимость работать быстро, точно и в нужное время.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Шубина напоминает, что талант не всегда приносит спокойную жизнь. В XVIII веке художнику было важно не только уметь создавать сильные произведения, но и добиваться поддержки.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скульптурный портрет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Ф.И. Шубина: от наблюдения модели до окончательной отделки мрамора.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 и последние работы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Шубина ухудшилось, но он не оставил работу. Даже в этот период скульптор продолжал создавать портреты, сохраняя точность и ясность формы.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произведения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этих лет отличаются спокойной силой и собранностью. В них меньше внешней торжественности, но больше внутреннего достоинства и уверенности.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1805 год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умер в Петербурге, завершив долгий творческий путь. Он оставил после себя произведения, которые стали важной частью русской художественной истории.
</a:t>
            </a:r>
            <a:endParaRPr lang="en-US" sz="11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650186"/>
            <a:ext cx="4389600" cy="16202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и европейская традиция скульптурного портрета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манера Шубина отличается от некоторых европейских образцов и что делает его портреты особенно самобытными.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Шубин использовал достижения европейской школы, но не растворился в ней: его портреты сохранили русскую индивидуальность и большую психологическую глубину.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искусствоведческим описаниям русского и европейского портрета XVIII века.
</a:t>
            </a:r>
            <a:endParaRPr lang="en-US" sz="6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Ф.И. Шубина сегодня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музейным коллекциям, учебным материалам и научным публикациям о Ф.И. Шубине.
</a:t>
            </a:r>
            <a:endParaRPr lang="en-US" sz="645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Шубину поддерживают не только специалисты, но и школьные курсы, где его имя часто становится первым знакомством с русской скульптурой XVIII века.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наследие художника сохраняется в музеях, а затем — в образовании и исследованиях. Это помогает его работам оставаться известными новым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Ф.И. Шубин важен для истории русской культуры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Ф.И. Шубин показал, что скульптура может не только украшать, но и рассказывать о человеке. Его портреты соединили правду, мастерство и уважение к личности, став важной частью культуры России.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2026-05-22T21:04:10Z</dcterms:created>
  <dcterms:modified xsi:type="dcterms:W3CDTF">2026-05-22T21:04:10Z</dcterms:modified>
</cp:coreProperties>
</file>