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Модальлек кушымчалары: как язык передаёт отношение говорящего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аффиксы помогают выразить смысл, отношение и оттенки высказывания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модальные аффиксы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действие в речи может звучать как факт, просьба, совет или предположение. Модальные аффиксы помогают точно передать этот оттенок и лучше понимать татарскую речь.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аффиксы, которые добавляются к слову и не называют предмет, признак или действие, а уточняют отношение говорящего к сообщению.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выразить предположение, необходимость, возможность, просьбу или желание, делая высказывание более точным и выразительным.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небольшой аффикс может заметно изменить смысл предложения, поэтому его важно замечать в слове и понимать по контексту.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модальлек кушымчалары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Модальный аффикс обычно присоединяется после основы и других аффиксов, но перед личными окончаниями. Так сохраняется связь между смыслом слова и его грамматической формой.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слове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менять порядок частей слова, изменится или станет неясным его значение. Поэтому при разборе нужно сначала найти основу, а затем определить модальный аффикс.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модальный аффикс стоит в слове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83634"/>
            <a:ext cx="4684800" cy="1963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модальных аффиксов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какие оттенки смысла передают модальные аффиксы в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аффиксы не меняют тему высказывания, а уточняют отношение говорящего к действию или признаку.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татарского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69593"/>
            <a:ext cx="464400" cy="371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48953"/>
            <a:ext cx="464400" cy="4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и предположение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небо затянуто облаками, говорящий может предположить дождь, а не сообщать точный факт. Здесь значение передаёт не уверенность, а осторожный вывод по признакам.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выводы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книги или тетради можно сделать неуверенный вывод: она, кажется, давно не открывалась. Сомнение появляется, когда есть наблюдение, но нет полной проверки.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предмета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друг ещё не пришёл, в речи появляется смысл предположения: он, наверное, задерживается. Такой оттенок помогает говорить аккуратно и не выдавать догадку за точное знание.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ожидание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показывает, что действие нужно выполнить. В речи это близко словам «надо» и «нужно», поэтому такие формы часто встречаются в правилах и поручениях.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аффиксы помогают писать школьные советы, инструкции и вежливые напоминания. Они делают высказывание не резким, а понятным и полезным для слушателя.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необходимость с простым будущим действием. Если человек собирается что-то сделать, это ещё не значит, что действие обязательно должно быть выполнено.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Аффиксы, которые выражают необходимость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модальности встречаются чаще в речи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учебное распределение значений для наглядного сравнения. Подписи на ней помогают быстро запомнить смысл каждого типа.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речи чаще нужны формы, связанные с правилами и разрешением, поэтому необходимость и возможность занимают больше места.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татарского языка (условные доли для наглядности)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повседневной школьной речи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разговорах о домашнем задании и подготовке к урокам модальные аффиксы помогают сказать, что что-то нужно сделать, можно сделать или, наоборот, ещё неясно.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спортивных и кружковых планах такие формы выражают желание, согласие или осторожное предположение. Благодаря этому речь звучит естественно и точно.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смысл можно передать по-разному: уверенно, осторожно или в форме пожелания. Именно аффикс задаёт нужный оттенок фразы.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просьбах к одноклассникам и родителям модальность делает фразу мягче. Она помогает не приказывать, а вежливо просить, советовать или уточнять.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модальный аффикс в слове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 разбора слова по контексту предложения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значение и модальный оттенок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форма называет действие или признак прямо, без оценки со стороны говорящего. Она сообщает сам факт и не добавляет скрытого отношения к событию.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 модальным аффиксом сохраняет основу слова, но уточняет смысл: показывает уверенность, сомнение, необходимость или желание. Поэтому одно слово начинает звучать точнее в контексте.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соответствия модальных значений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 смысл аффикса в предложении, но точный перевод всегда зависит от контекста.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«Модальлек кушымчалары» для 5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соответствия помогают быстро уловить оттенок смысла, но при переводе важно учитывать всё предложение, а не только отдельный аффикс.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окончания показывают лицо и число: кто действует, к кому обращаются и о ком идёт речь. Они связывают слово с грамматической формой предложения.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модальные аффиксы отличаются от личных окончаний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Модальные аффиксы не отвечают за лицо и число. Их задача — добавить отношение говорящего: уверенность, сомнение, необходимость, возможность или желание.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личное окончание, форма может стать грамматически неполной. Если убрать модальный аффикс, смысл останется, но исчезнет важный оттенок оценки и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видах предложений модальность заметна чаще всего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Модальность особенно заметна там, где говорящий побуждает, оценивает или выражает своё отношение к действию.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Побудительные и оценочные предложения дают больше всего модальных оттенков, а повествовательные и вопросительные встречаются реже.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«Модальлек кушымчалары»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изучении модальных аффиксов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модальный аффикс с личным окончанием и из-за этого неверно определяют, какую грамматическую роль выполняет часть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только на отдельное слово и не учитывают предложение, хотя именно контекст показывает, уверенность это, сомнение или просьба.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проверяют общий смысл высказывания, поэтому делают вывод слишком рано и пропускают важные смысловые оттенки.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возможность и желание: первое связано с допустимостью действия, а второе — с внутренним стремлением говорящего.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слова с модальным аффиксом
</a:t>
            </a:r>
            <a:endParaRPr lang="en-US" sz="260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слова и предложения в теме «Модальлек кушымчалары»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850" y="157231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425" y="159311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6425" y="3325760"/>
            <a:ext cx="468000" cy="37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850" y="3278960"/>
            <a:ext cx="468000" cy="46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модальные аффиксы встречаются особенно часто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485850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правилах поведения и учебных памятках модальные аффиксы помогают выражать обязанность, разрешение и запрет. Текст звучит точнее, потому что сразу видно, что нужно сделать.
</a:t>
            </a:r>
            <a:endParaRPr lang="en-US" sz="1268" dirty="0"/>
          </a:p>
        </p:txBody>
      </p:sp>
      <p:sp>
        <p:nvSpPr>
          <p:cNvPr id="13" name="Text 2"/>
          <p:cNvSpPr txBox="1"/>
          <p:nvPr/>
        </p:nvSpPr>
        <p:spPr>
          <a:xfrm>
            <a:off x="1073900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инструкции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66425" y="215594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они делают речь вежливой и понятной: просьба, совет или мягкое предложение звучат естественно. Такой оттенок особенно важен в общении школьников.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354475" y="154571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 просьбы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4766425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такие формы часто встречаются в объяснениях, ответах и примерах. Они помогают не только сообщить факт, но и показать отношение к нему.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5354475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речь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5850" y="3888592"/>
            <a:ext cx="3893100" cy="7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рассказах и стихотворениях модальность передаёт настроение героя, его сомнение, надежду или желание. Благодаря этому речь становится живой и образной.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1073900" y="3278360"/>
            <a:ext cx="32130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ребёнок может услышать одинаковые слова, но по тону сразу почувствовать разницу. Твёрдая интонация передаёт уверенность, более мягкая — неуверенность, а доброжелательная — просьбу или желание. Поэтому модальный аффикс никогда не рассматривают отдельно от произношения.
</a:t>
            </a:r>
            <a:endParaRPr lang="en-US" sz="1075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восприятие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произносит короткую фразу спокойно, и она звучит как уверенное сообщение. Стоит изменить аффикс и интонацию — и та же основа слова начинает выражать сомнение или вежливую просьбу. Именно так грамматика и звучание работают вместе, помогая понять смысл без лишних объяснений.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фраза — три оттенка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модального аффикса и интонации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35201"/>
            <a:ext cx="4684800" cy="16603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видов модальности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вопрос задаёт смыслу каждый тип модальности и как это обычно передаётся по-русски.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модальному аффиксу легко понять отношение говорящего: он утверждает, сомневается, требует, допускает или желает действие.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учебного материала по теме «Модальлек кушымчалары»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Модальлек кушымчалары помогают точно передавать отношение говорящего и делают татарскую речь выразительной. Умение узнавать их в слове помогает читать, понимать и строить предложения осознанно.
</a:t>
            </a:r>
            <a:endParaRPr lang="en-US" sz="1322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модальлек кушымчалары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2026-05-21T14:36:10Z</dcterms:created>
  <dcterms:modified xsi:type="dcterms:W3CDTF">2026-05-21T14:36:10Z</dcterms:modified>
</cp:coreProperties>
</file>