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Пушкин: два направления русской поэзии XIX века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пушкинской гармонии к некрасовской гражданской совести.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 — два взгляда на поэзию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формировал национальную поэзию в первой трети XIX века, а Некрасов писал уже в эпоху реформ, общественных споров и острого интереса к судьбе народа. Их различие помогает увидеть развитие русской лирики.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как художественный ориентир для Некрасова
</a:t>
            </a:r>
            <a:endParaRPr lang="en-US" sz="2334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Пушкин оставался образцом точности слова, внутренней свободы и безупречной культуры стиха, задавшим высокую планку русской поэзии.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ценили звучание родной речи, выразительность образа и национальную самобытность, но понимали назначение лирики по-разному.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Пушкина в центре стоит цельная личность, то у Некрасова — народная боль, социальная несправедливость и нравственная обязанность поэта.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начало классической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Пушкина обычно воспринимается как знак эпохи, когда русская поэзия обрела зрелость, ясность и художественную норму. Его образ связан с созданием литературного языка, который стал основой для последующих поколений писателей и поэтов.
</a:t>
            </a:r>
            <a:endParaRPr lang="en-US" sz="1567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поэт общественного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Некрасова напоминает о другой исторической ситуации, когда литература особенно остро откликалась на социальные перемены. Его творчество связано с вопросами народной жизни, труда и ответственности слова перед обществом.
</a:t>
            </a:r>
            <a:endParaRPr lang="en-US" sz="1567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Пушкина и Некрасова как символы двух эпох
</a:t>
            </a:r>
            <a:endParaRPr lang="en-US" sz="23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тем у Пушкина и Некрасова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не только разные темы, но и разные центры поэтического внимания.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преобладают личная свобода и философская лирика, у Некрасова — народная судьба и социальная боль.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программным произведениям А. С. Пушкина и Н. А. Некрасова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поэтических принципов Пушкина и Некрасова
</a:t>
            </a:r>
            <a:endParaRPr lang="en-US" sz="212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поэты строят ритм, героя и язык, оставаясь в пределах высокой русской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отвергает пушкинскую основу, а расширяет её за счёт разговорности, социального содержания и публицистической силы.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поэтики А. С. Пушкина и Н. А. Некрасова по школьному литературному анализу
</a:t>
            </a:r>
            <a:endParaRPr lang="en-US" sz="12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тема в лирике Некрасова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Некрасова народ — не фон, а главный герой: крестьяне, бурлаки, женщины, дети и городская беднота показаны как носители исторической правды.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к униженным у Некрасова всегда соединено с нравственной оценкой общества: его лирика не просто описывает беду, а требует ответа.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обращается к бытовой детали, фольклорным интонациям и разговорной речи, чтобы сделать изображение жизни конкретным, узнаваемым и эмоционально 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и достоинства личности у Пушкина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свобода — это прежде всего внутренняя независимость, честь и способность самому отвечать за свой выбор, даже в сложных исторических обстоятельствах.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 его лирике ценна сама по себе: она не растворяется в обстоятельствах, а сохраняет цельность, ясность и духовное достоинство.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пушкинское понимание свободы стало образцом для русской литературы, задав язык уважения к человеку и его внутреннему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пушкинской поэтики к некрасовской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центр лирики от личной свободы к гражданской ответственности.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и русской природы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природа чаще связана с гармонией, вдохновением и ощущением внутренней свободы; пейзаж помогает раскрыть красоту мира и полноту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природа нередко становится фоном народной беды и тяжёлого труда, поэтому дорога, поле и деревня звучат как часть социальной темы.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предпочтения Пушкина и Некрасова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охватывает наиболее характерные жанры, определявшие их поэтическую манеру и круг художественных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тяготеет к лирической гибкости, Некрасов — к крупной форме и социально насыщенному высказыванию.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жанров на основе школьного корпуса программных произведений А. С. Пушкина и Н. А. Некрасова; без точной количественной статистики.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интонация: классическая ясность и разговорная энергия
</a:t>
            </a:r>
            <a:endParaRPr lang="en-US" sz="1956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интонация обычно уравновешена и завершена; у Некрасова она резче, напряжённее и часто строится на эмоциональном контрасте.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опираются на возможности русского языка, но используют их по-разному: один — для гармонии формы, другой — для гражданской выразительности.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утверждает литературную норму: его речь точна, прозрачна и музыкальна, поэтому сложная мысль звучит естественно и без тяжеловесности.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сближает поэзию с живой разговорной речью: в стихах слышны интонации повседневного общения, общественного выступления и народной жалобы.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для сопоставления на уроке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помогает увидеть, как разные жанры и темы раскрывают художественный и мировоззренческий масштаб обоих поэтов.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доминируют свобода и личность, у Некрасова — народ и общественная правда; при этом обоих объединяет сила художественного слова.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Программные произведения А. С. Пушкина и Н. А. Некрасова, изучаемые в школе.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пафос Некрасова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важны женская доля, судьба детей и ответственность образованных людей перед страдающим народом; личная позиция автора звучит предельно ясно.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гражданственность не уничтожает художественность: сочувствие, боль и трагическое напряжение делают стихи Некрасова эмоционально сильными и человечными.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делает стихотворение пространством общественного разговора: в центре оказываются не отвлечённые переживания, а реальные социальные противоречия и их нравственная цена.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поэт обращается к теме крестьянской жизни, тяжёлого труда, бесправия и униженного человеческого достоинства, не смягчая остроту изображаемого.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Пушкинская традиция в поэмах Некрасова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Пушкина Некрасов наследует композиционную ясность, точность детали, умение строить выразительный сюжет и создавать запоминающиеся характеры.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вместо романтической дистанции он выбирает жизненную конкретность: события и образы у него тесно связаны с социальной реальностью и историческим временем.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пушкинская школа у Некрасова не повторяется, а преобразуется: форма остаётся художественно выверенной, но служит реалистическому и гражданскому содержанию.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палитра лирики Пушкина и Некрасова
</a:t>
            </a:r>
            <a:endParaRPr lang="en-US" sz="241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весь спектр чувств, а наиболее заметные интонационные доминанты, определяющие общее звучание их лирики.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чаще стремится к внутреннему равновесию, а Некрасов — к эмоциональному напряжению, из которого рождается гражданская оценка действительности.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эмоциональных доминант по типичным лирическим текстам А. С. Пушкина и Н. А. Некрасова.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 бессмертие слова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слово выше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пушкинской традиции памятник означает бессмертие поэзии и веру в силу художественного слова. Образ поднимает личный голос до исторического масштаба и сохраняет достоинство автора.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Некрасов: память о народной судьбе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память связана прежде всего с народной болью, долгом перед будущим и тяжёлым опытом страны. Символика становится нравственной, а не только эстетической.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сопоставления Пушкина и Некрасова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общих оснований к различным художественным результатам.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диалога Пушкина и Некрасова для русской литературы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треть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формирует высокий образец русской поэзии: ясный язык, свобода выражения, гармония формы и внимание к личности.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переносит центр поэзии к народной теме, социальной правде и гражданской ответственности, отвечая на новые исторические задачи.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канон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задают две опорные линии русской лирики XIX века и остаются ключевыми авторами школьного и культурного чтения.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линии русской лирики: гармония и совесть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создал художественную норму русской поэзии, а Некрасов наполнил её гражданской энергией и народной болью. Вместе они показывают развитие литературы как преемственность, а не разрыв.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2026-05-23T13:18:15Z</dcterms:created>
  <dcterms:modified xsi:type="dcterms:W3CDTF">2026-05-23T13:18:15Z</dcterms:modified>
</cp:coreProperties>
</file>