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обзоры: значение и тенденции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обзоры формируют выбор и репутацию в цифровой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обзоры выросли вместе с интернет-торговлей 1990-х. Сегодня именно подростки активно используют их, меняя поведение потребителей и рынок в целом.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влияние электронных отзывов в современности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13" y="1162275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электронных обзоров и их особенности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отзывы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формат с подробным сравнением характеристик и личным опытом пользователя.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Фотоотзывы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подтверждение качества и внешнего вида товара или услуги.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Видеообзоры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Демонстрируют продукт в действии, усиливая доверие через наглядность.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рейтинга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шкалы помогают быстро сориентироваться в качестве товара или услуги.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Яндекс.Маркет и его роль в российском сегменте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объединяет обширные обзоры и рейтинги товаров, обеспечивая удобный интерфейс и высокую популярность среди пользователей.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лидеры: Amazon и TripAdvisor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платформы предлагают широкий спектр отзывов по разным категориям и применяют продвинутые системы модерации.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 новые площадки для отзывов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ВКонтакте и Instagram активизируют диалог между брендами и аудиторией через комментарии и сторис.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Отзовик и IRecommend — специализированные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на качественных обзорах и подробных пользовательских мнениях повышает доверие аудитории.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площадки для размещения отзывов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демонстрирует более высокое доверие к отзывам, что влияет на их выбор.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воспринимают обзоры как важный источник информации при покупках.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Mediascope,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электронным обзорам среди старшеклассников (2023)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и ясный текст усиливает доверие, объясняя опыт использования без двусмысленностей.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доверие к обзорам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доказательства в виде фотографий и видео повышают правдоподобие описаний.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искренность автора, а также отсутствие явных рекламных приёмов привлекают внимание.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и активное обсуждение повышают актуальность и надежность отзывов среди подростков.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мотивы чтения и написания обзоров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отзывов помогает подросткам снизить тревожность перед покупкой и сделать более обдуманный выбор, учитывая чужой опыт.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собственных обзоров удовлетворяет потребность самовыражения, обеспечивает признание в интернете и чувство значимости в сообществе.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76671"/>
            <a:ext cx="3832800" cy="1809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форматов электронных обзоров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преимущества и ограничения популярных форматов отзывов, указывая на ценность их сочетания для лучшего восприятия.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разных форматов повышает качество и доверие к обзорам.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Insight,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выявляют спам и некачественный контент, улучшая качество представленных обзоров.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рейтинга по полезности помогают выделять наиболее информативные и достоверные мнения.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жалоб позволяют пользователям указывать на фальшивые или оскорбительные комментарии.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Ранжирование и модерация отзывов на платформах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пятый отзыв в интернете может быть сфальсифицирован — серьёзный вызов для потребителей и бизнеса.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обзоров являются поддельными, что подрывает доверие и приводит к репутационным потерям.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Роскачества,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скрытой рекламы в онлайн-отзывах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"О рекламе" запрещает маскировку рекламы под независимые обзоры. Откровенность происхождения рекламы повышает прозрачность для потребителей и помогает формировать честный рынок.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клевету и ложные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РФ предусматривает ответственность за публикацию клеветнических и заведомо ложных отзывов. Такие действия могут повлечь судебные разбирательства и штрафы, обеспечивая защиту репутации физических и юридических лиц.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аспекты регулирования электронных обзоров в России
</a:t>
            </a:r>
            <a:endParaRPr lang="en-US" sz="19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отзывы существенно повышают доверие клиентов и способствуют увеличению объёмов продаж через укрепление репутации бренда в цифровой среде.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комментариев позволяет выявлять слабые стороны продукта и сервисных процессов, что стимулирует постоянное улучшение качества и удовлетворённости клиентов.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обзоры служат источником данных для персонализации предложений, помогая компаниям адаптировать рекламу под интересы и предпочтения пользователей.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отзывов в маркетинговых кампаниях повышает взаимодействие с аудиторией и формирует лояльность через открытую обратную связь.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Маркетинговое применение электронных обзоров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активнее используют отзывы в интернете, что меняет традиционные модели принятия решений о покупке.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вовлечённость подростков в чтение и публикацию отзывов указывает на растущую роль цифровых платформ в формировании потребительских предпочтений.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Mediascope Youth Panel,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электронных обзоров на поведение подростков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нормы и ответственность участников рынка обзоров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честных отзывов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обязаны объективно описывать опыт, без искажения фактов и скрытых мотивов, поддерживая доверие пользователей.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платформ по модерации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Площадки внедряют политики не удаления негативных отзывов без веских причин и обеспечивают равные условия для всех мнений.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коммерческих интересов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раскрытие связей автора с брендом или рекламодателем позволяет предотвратить конфликты интересов.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пользователей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цифровой грамотности помогает обществу отличать достоверные отзывы от манипулятивных.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проверки подлинности электронных обзоров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поведения пользователя и 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алгоритмы машинного обучения анализируют поведение авторов, выявляя аномалии и подозрительные активности для фильтрации поддельных отзывов.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данных и обнаружение паттернов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проверяют совпадения по дате публикации, IP-адресам и содержанию, что помогает выявлять группы фейковых обзоров и предотвращать их распространение.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Amazon, Booking.com и TripAdvisor применяют жёсткую юридическую ответственность и автоматические фильтры для выявления и удаления недостоверных обзоров.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Европейском Союзе стартовала система сертификации "проверенных" отзывов с прозрачностью авторства, повышающая доверие к размещённой информации.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обмен опытом способствует внедрению лучших практик и развитию комплексных подходов к мониторингу и контролю качества отзывов.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Зарубежный опыт борьбы с фальсификацией обзоров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критических отзывов на Otzovik производитель электроники организовал круглосуточный чат поддержки, что снизило количество жалоб и повысило удовлетворённость клиентов.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долгосрочной гарантии подкрепило доверие потребителей, что привело к увеличению средней оценки продукта на 1,4 балла за полгода.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изменение стратегии компании после негативного отзыва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ВШЭ, 2023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плюсов и минусов электронных отзывов для потребителей и брендов.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максимальной пользы рекомендуется сочетать критический подход и проверенные технические инструменты борьбы с подделками.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использования электронных обзоров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2776955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персонализация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улучшит адаптацию обзоров под индивидуальные предпочтения, увеличивая релевантность и точность информации для пользователей.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Дополненная реальность и новые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AR-технологии позволят создавать интерактивные обзоры с визуальной демонстрацией продукции, повышая вовлечённость и доверие.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станут инициаторами новых стандартов этики и качества, внедряя инновационные подходы к прозрачности и взаимодействию.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электронных обзоров: ключевые тренды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обзоры как фактор цифрового развития общества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обзоры формируют потребительское поведение и этику, способствуя развитию ответственного общества через критическое мышление и совершенствование 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2026-05-07T17:45:15Z</dcterms:created>
  <dcterms:modified xsi:type="dcterms:W3CDTF">2026-05-07T17:45:15Z</dcterms:modified>
</cp:coreProperties>
</file>