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Никитин: путешественник и автор «Хождения за три моря»
</a:t>
            </a:r>
            <a:pPr algn="l" indent="0" marL="0">
              <a:lnSpc>
                <a:spcPct val="100000"/>
              </a:lnSpc>
              <a:buNone/>
            </a:pPr>
            <a:r>
              <a:rPr lang="en-US" sz="1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Никитин — купец XV века, чьи записи превращают путешествие в живой рассказ.
</a:t>
            </a:r>
            <a:endParaRPr lang="en-US" sz="3934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 веке дороги были долгими и опасными. Торговля связывала Русь с Тверью, Волгой, Каспием, Персией и восточными рынками. Путь занимал недели и месяцы, а грабежи, болезни и потери товаров были обычными. Поэтому редкими становились путевые записи.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мир во второй половине XV века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Афанасий Никитин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Никитин происходил из Твери и был купцом, а не князем, воином или летописцем. В XV веке такие люди чаще всего и узнавали чужие земли через торговые поездки.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Никитина стало известно благодаря его личным заметкам о поездке в Индию. Его текст соединяет реальное путешествие с наблюдательностью и голосом автора, который говорит от первого лица.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литературы это особенно ценно: в его «Хождении за три моря» рядом стоят факты дороги и попытка понять новые места, людей и правила жизни, а не только перечисление событий.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путешествия Никитина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описан как череда переходов по рекам, морю и караванным дорогам; возвращение шло иначе.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 и первые трудности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Никитина начиналась как торговое путешествие, но со временем превратилась в опасное странствие. На пути он столкнулся с потерями имущества и оказался без привычной поддержки, как дома.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тревога и растерянность, но также — попытка сохранить достоинство. Этот эпизод показывает, что дальние поездки в XV веке могли резко изменить судьбу человека за короткое время.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Торговая цель, которая быстро стала испытанием
</a:t>
            </a:r>
            <a:endParaRPr lang="en-US" sz="1362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 тревога вдали от дома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Никитин оказался в Индии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потерь Никитин продолжил путь через Каспий и Персию. Он рассчитывал на торговлю и новые возможности, пытаясь снова наладить дело, даже когда обстоятельства складывались против него.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Никитин провел несколько лет. Он видел страну глазами русского человека, который впервые попал в далекую и необычную культуру, и старался понять увиденное без спешки.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записях появляются сведения о городах, рынках, товарах, власти и обычаях местных жителей. Это делает текст похожим на свидетельство очевидца, а не на пересказ чужих слухов.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«Хождение за три моря» так ценят: в нем не только маршрут, но и попытка описать жизнь страны изнутри. Наблюдения помогают читателю «увидеть» Индию так, как видел ее автор.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пишет Никитин в своём произведении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объемная часть связана с Индией: там Никитин пробыл дольше всего и оставил больше всего заметок.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текст держится на сочетании дороги, практических дел и личных переживаний; Индия становится главным «полем наблюдений».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структуре тем в тексте «Хождения за три моря»; точные количественные подсчеты в условных единицах недоступны.
</a:t>
            </a:r>
            <a:endParaRPr lang="en-US" sz="9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называется «Хождение за три моря»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связано с морями, через которые или рядом с которыми проходил путь путешественника. Никитин упоминает Каспийское, Аравийское и Чёрное моря в описании маршрута.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«хождение» подчеркивает не поездку «на короткое время», а долгий выход за пределы знакомого мира. Для русского купца XV века такой размах был особенно необычным.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это выражение стало символом встречи с новыми странами и народами. Оно помогает понять главный смысл книги: увидеть другое и попытаться описать это честно.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344777"/>
            <a:ext cx="4166100" cy="292239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Руси, Персии и Индии в записках Никитина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сопоставляет страны по условиям жизни: климат и быт, торговля, власть и вера, а также впечатления автора.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для Никитина важны не только факты торговли, но и повседневные различия; максимум яркости приходится на Индию.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обобщение по описаниям в «Хождении за три моря» (без точных статистических подсчетов).
</a:t>
            </a:r>
            <a:endParaRPr lang="en-US" sz="116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3038" y="1483351"/>
            <a:ext cx="199350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глазами русского купца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климат
</a:t>
            </a:r>
            <a:pPr algn="ctr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отмечал жаркую погоду и то, как она влияет на повседневную жизнь. Из-за этого страна воспринимается особенно «непохожей» по сравнению с Русью.
</a:t>
            </a:r>
            <a:endParaRPr lang="en-US" sz="1314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людей и городская жизнь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о большом количестве людей и о том, как устроена жизнь на улицах и в городах. Это помогает почувствовать масштаб повседневной активности.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рынки и товары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записях встречаются пряности и разнообразные товары, а также сведения о лошадях, одежде и драгоценностях. Для купца это были ключевые «ориентиры» путешествия.
</a:t>
            </a:r>
            <a:endParaRPr lang="en-US" sz="1172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Дистанции и непривычные обычаи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удивляли большие расстояния между городами и различие в обычаях. На контрасте с Русью особенно ясно видна разница укладов жизни.
</a:t>
            </a:r>
            <a:endParaRPr lang="en-US" sz="12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Вера, одиночество и личные чувства путешественника
</a:t>
            </a:r>
            <a:endParaRPr lang="en-US" sz="2417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вместо привычного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с родной землёй для Никитина становится не просто неудобством, а внутренним испытанием. В пути он возвращается мыслями к православной вере и думает о спасении души. Эти размышления помогают ему держаться, когда вокруг всё чужое и непонятное.
</a:t>
            </a:r>
            <a:endParaRPr lang="en-US" sz="890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Тоска, которая звучит между строк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записках путешественника слышны чувства человека, оказавшегося далеко от поддержки. Он переживает за свою судьбу и старается понять, вернётся ли домой. Даже когда речь идёт о дороге, между деловыми наблюдениями проступает личная тревога.
</a:t>
            </a:r>
            <a:endParaRPr lang="en-US" sz="93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надежда как часть путешествия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описывает опасности пути и одновременно ищет смысл в происходящем. Ему важно сохранить достоинство и не потерять веру в лучшее. Личные переживания превращают «Хождение за три моря» в рассказ очевидца, а не только в перечень фактов.
</a:t>
            </a:r>
            <a:endParaRPr lang="en-US" sz="8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создавалось «Хождение за три моря»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→ дорожные записи → сохранение сведений → объединение в текст → передача личных переживаний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7156" y="1571326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96226"/>
            <a:ext cx="391500" cy="34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особенности текста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Деловая точность и бытовые детали
</a:t>
            </a:r>
            <a:pPr algn="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пишет так, как будто ведёт записи для себя и для дела: называет города, товары, деньги, отмечает расстояния. Благодаря таким фактам читатель «видит» путь глазами автора.
</a:t>
            </a:r>
            <a:endParaRPr lang="en-US" sz="127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встречаются простые обороты, которые помогают понять мысли без сложных объяснений. Это делает «Хождение» доступным: автор не прячет главное за длинными рассуждениями.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и конкретные маршруты
</a:t>
            </a:r>
            <a:pPr algn="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строится вокруг перемещений: где был, что встретил, как меняется окружающий мир. Расстояния, переходы и городская жизнь связывают отдельные эпизоды в единый рассказ.
</a:t>
            </a:r>
            <a:endParaRPr lang="en-US" sz="127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эмоции путешественника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чувства появляются рядом с описаниями торговли и обычаев. Вера, одиночество, мысли о судьбе звучат искренне, превращая путевые заметки в рассказ очевидца.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путешествие Никитина расширило знания о мире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много наблюдений, связанных с Индией, а также с дорогой, торговлей и расстояниями. Эти сведения дополняли представления Руси о дальних землях.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Записки работают как «окно» в Восток: чем больше конкретных деталей (города, рынки, переходы), тем легче современному читателю и исследователю восстановить картину мира XV века.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тематическому распределению материала в «Хождении за три моря»; точные количественные подсчёты не приводятся в источнике, поэтому значения условны.
</a:t>
            </a:r>
            <a:endParaRPr lang="en-US" sz="9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произведения для литературы и истории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стал одним из первых русских авторов, кто подробно описал личное путешествие в дальнюю страну. Его текст помогает изучать, как русские люди воспринимали Восток и новые территории.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«Хождения» важен для истории торговли и международных связей: в нём встречаются сведения о товарах, городах и трудностях дороги. Это делает источник практичным для понимания эпохи.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произведение ценно редким сочетанием жанров: путевые наблюдения соседствуют с рассказом очевидца и личными переживаниями. Благодаря правдивому тону это особенно близко современному читателю.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239389"/>
            <a:ext cx="4392900" cy="31331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об Афанасии Никитине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сведения о Никитине и его произведении, которые помогают быстро запомнить главное.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ценность Никитина — в сочетании торгового опыта, реального пути и авторского свидетельства, а не в вымышленном сюжете.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основаны на общеизвестных характеристиках автора и содержания «Хождения за три моря» в школьных справках и изданиях текста.
</a:t>
            </a:r>
            <a:endParaRPr lang="en-US" sz="9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 судьба записок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домой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Никитина было не менее тяжёлым, чем сама дорога в Индию: путь домой требовал сил, времени и выдержки. Опасности сопровождали его и на обратной стороне маршрута.
</a:t>
            </a:r>
            <a:endParaRPr lang="en-US" sz="1271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автора (по одной из версий)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версия, что Никитин умер недалеко от Смоленска. Точные обстоятельства неизвестны, но сам факт раннего конца усиливает трагичность его жизненной истории.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«Хождения» переписчиками
</a:t>
            </a:r>
            <a:pPr algn="ctr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Записки дошли до потомков благодаря спискам, созданным уже после путешествия. Переписчики сохранили текст, и благодаря этому «Хождение за три моря» стало известным памятником древнерусской литературы.
</a:t>
            </a:r>
            <a:endParaRPr lang="en-US" sz="11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об Афанасии Никитине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связанное с Тверью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Никитин воспринимается как один из тех людей, чей путь оставил след в истории города. В Твери ему поставлены памятники, а образ путешественника стал частью городской памяти.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как символ интереса к миру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именем называют набережные, улицы и культурные объекты в разных городах России. Никитин часто выступает символом смелости, любознательности и готовности узнавать другие страны и народы.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Афанасий Никитин важен сегодня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Никитин интересен сразу в нескольких смыслах: как автор редкого свидетельства, как источник по маршрутам и как пример межкультурного взгляда. Для школы это особенно ценно.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его наследия — в соединении фактов и личного голоса. Поэтому «Хождение» помогает учить литературу и одновременно расширяет представления о мире и людях.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 условное соотношение мотивов внимания; точные проценты в источниках не приводятся, поэтому диаграмма носит иллюстративный характер.
</a:t>
            </a:r>
            <a:endParaRPr lang="en-US" sz="9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путешествие как открытие мира и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Никитин оставил редкое для XV века свидетельство о далёкой стране и трудном пути. Его «Хождение за три моря» сохраняет факты о торговле, людях и вере, соединяя историю, географию и личные переживания.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2026-05-15T07:46:06Z</dcterms:created>
  <dcterms:modified xsi:type="dcterms:W3CDTF">2026-05-15T07:46:06Z</dcterms:modified>
</cp:coreProperties>
</file>