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растений: основные разделы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жизни, преобразующая солнечную энергию и поддерживающая экосистемы.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 греки изучали растения для медицины и питания. Современная ботаника выделяет растения из-за их фотосинтеза и уникального клеточного строения. Это помогает понять их роль в поддержании кислородного баланса и жизни на Земле.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развитие ботаники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неподвижность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состоят из множества клеток и не способны активно перемещаться. Их жизненный цикл протекает преимущественно на одном месте, что отличает их от животных.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клеточной стенки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обладают крепкой оболочкой из целлюлозы, что обеспечивает поддержку и защиту. Это важное отличие от клеток животных и грибов.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фотосинтезу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клетках растений поглощает солнечный свет, позволяя им производить органические вещества и кислород — основу жизни для большинства организмов.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характерные признаки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органоиды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содержат хлоропласты, где происходит фотосинтез, а также крупную вакуоль, заполняющую клетку водой и поддерживающую тургор. Такое строение отличает их от клеток животных.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клеточной стенки и запас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растению форму — обычно прямоугольную или многоугольную. В клетках растения запасается крахмал, необходимый для роста и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05242"/>
            <a:ext cx="4037700" cy="2084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строении и образе жизни трёх царств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Выделено уникальное приспособление растений — фотосинтез и жесткие клеточные стенки, отличающие их от животных и грибов.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5 класс»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растений, животных и грибов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1364608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0620" y="3561139"/>
            <a:ext cx="180159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царства растений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позвоночные растения без сосудов, размножающиеся спорами, растут во влажной среде.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сосудистые растения с большими сложными листьями — вайями, размножаются спорами.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открытыми семенами, не имеющие цветков, например, сосны и ели.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растений, которые размножаются с помощью закрытых семян и цветков.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плауны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сосудистые растения с мелкими листьями, распространённые преимущественно в болотистых местах.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покрытосеменных объясняется их адаптивностью и широким распространением в различных климатах.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доминируют в биоразнообразии, обеспечивая основу многих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растений по отделам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фиксирует растение в почве и всасывает воду с минеральными веществами. Стебель транспортирует эти вещества к листьям и поддерживает структуру растения.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растения и их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процессы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выполняют фотосинтез, поглощая свет и газообмен. Они регулируют испарение воды и обеспечивают питание всей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8530" y="1124025"/>
            <a:ext cx="4499439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типы корней и их основное назначение в жизни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корневые системы способствуют адаптации растений к разнообразным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«Окружающий мир. 5 класс»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корневых систем и их функции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начинается с поглощения солнечного света хлорофиллом в листьях растений, что служит источником энергии.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как растения создают пищу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участвуют вода и углекислый газ, необходимые для синтеза глюкозы — топлива для роста и развития.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реакции выделяется кислород, который жизненно важен для дыхания большинства организмов на Земле.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основу пищевых цепей и поддерживает экологический баланс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растения: последовательность стадий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 для средней школы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одну семядолю, параллельное жилкование листьев и мочковатую корневую систему, их примерами являются злаки и лилии, широко распространённые в полях и садах.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покрытосеменных: однодольные и двудольные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отличаются двумя семядолями, сетчатым жилкованием листьев и стержневой корневой системой. К ним относят розы, дубы и сирень, которые часто встречаются в лесах и декоративных насаждениях.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строении влияет на адаптацию и применение растений человеком. Эти группы играют важную роль в экосистемах и сельском хозяйстве благодаря разнообразию форм и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особенности строения и примеры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голосеменных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выделяются наличием семян на открытых чешуйках шишек, а не в плодах. Они лишены цветков и плодов, что отличает их от покрытосеменных и определяет особенности размножения и защиты.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голосеменных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наиболее известным голосеменным относятся ели, сосны и пихты. Эти вечнозелёные растения приспособлены к суровому климату благодаря твёрдой коре и игольчатым листьям, уменьшающим испарение влаги.
</a:t>
            </a:r>
            <a:endParaRPr lang="en-US" sz="12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обитают на влажной почве и коре деревьев, не имеют настоящих корней и размножаются с помощью спор, что позволяет им выживать во влажных и тенистых местах.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папоротники: строение и условия обитания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появились около 400 миллионов лет назад, имеют развитое корневище и крупные сложные листья — вайи, предпочитая затенённые леса и заболоченные территории для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 и кислород, поддерживая дыхание живых организмов и обеспечивая основу для пищевых цепей в экосистемах.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и экологические функции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продуцентами, растения служат пищей для травоядных, насекомых и человека, способствуя сохранению биологического разнообразия и стабильности среды.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растения очищают атмосферу от загрязнений, препятствуют эрозии почвы и регулируют водный баланс, поддерживая устойчивость природных процессов.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и океаны играют ключевую роль благодаря большой биомассе и эффективности фотосинтеза, обеспечивая большую часть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кислорода, производимого морскими и лесными растениями, подчёркивает необходимость охраны этих сред для поддержания жизни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экологического отчёта,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типов растений в производство кислорода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картофель и овощи обеспечивают основу нашего рациона. Эти растения выращиваются на полях по всему миру и составляют важную часть продовольственной безопасности.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использование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алоэ и мята применяются в народной и официальной медицине для лечения различных заболеваний, благодаря своим целебным свойствам и натуральному происхождению.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Текстильное производство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лён являются основными растениями для изготовления тканей. Они обеспечивают мягкое и дышащее сырьё, широко используемое в одежде и домашнем текстиле.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декоративное использование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бамбук служат материалами для строительства, а комнатные растения и парки украшают пространства, улучшая качество жизни и экологический фон городов.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жизни человека: основные применения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загрязнение среды приводят к потере многих видов растений, уменьшая природные экосистемы и их устойчивость.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растительному миру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изменения климата вызывают дисбаланс в биоценозах, ускоряя исчезновение редких растений и снижая биологическое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Красная книга и заповедники для сохранения редких и исчезающих видов растений, обеспечивающие их защиту и восстановление.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охранять растения: меры и достижения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законодательные меры по охране биоразнообразия и регулированию хозяйственной деятельности, уменьшающей вред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массовые посадки лесов и мониторинг препятствий возгораний, что способствует сохранению лесных экосистем и их устойчивости.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развивается экологическое просвещение, которое способствует формированию у населения ответственности за сохранность растительного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наша 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поддерживают экологическое равновесие и обеспечивают жизненно важные ресурсы. Ответственное отношение и охрана растений необходимы для будущих поколений и здоровья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2026-05-08T09:31:07Z</dcterms:created>
  <dcterms:modified xsi:type="dcterms:W3CDTF">2026-05-08T09:31:07Z</dcterms:modified>
</cp:coreProperties>
</file>