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Местоимение: что это за часть речи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делают речь точной, короткой и связной.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местоимения важны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помогают не повторять одни и те же слова, называют участников действия и связывают предложения в единый, понятный текст.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 местоимения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0004" y="1794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называет прямо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не сообщает точное название предмета или признака, а только указывает на него. Поэтому одно и то же слово может относиться к разным людям, вещам или качествам.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180011" y="292220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Зависит от контекста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местоимения становится понятным только в предложении или тексте. Слова я, ты, кто-то, мой и несколько могут обозначать разных участников, предметы или признаки в разных ситуациях.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180011" y="405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 разные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соотносятся с вопросами кто? что? какой? чей? сколько? При этом они заменяют не только существительные, но и прилагательные, и числительные, помогая избегать повторов.
</a:t>
            </a:r>
            <a:endParaRPr lang="en-US" sz="109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разряды местоимений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определяется тем, что слово обозначает в речи.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помогает понять роль слова: кто говорит, чья вещь, какой предмет или как части предложения связаны между собой.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«Местоимение»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местоимений и примеры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примеры из каждой группы, чтобы легче запомнить их значение и распознавать в тексте.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встречаются чаще всего, потому что они постоянно нужны в разговоре и письменной речи.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«Местоимение»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и лица речи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лицо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первому лицу относятся я и мы. Эти местоимения показывают, что говорящий сообщает о себе, а форма мы обозначает одного человека или группу людей вместе с ним.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лицо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 второму лицу относятся ты и вы. Они употребляются, когда речь обращена к собеседнику, а форма вы может обозначать и одного человека, и нескольких людей.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формам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изменяются по числам и падежам: я — меня — мне, ты — тебя — тебе, он — его — ему. Такие формы нужно запоминать отдельно.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лицо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третьему лицу относятся он, она, оно, они. Эти местоимения называют того, о ком говорят, и помогают не повторять имя или название предмета снова и снова.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Возвратное местоимение себя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25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обозначает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себя показывает, что действие направлено на самого действующего. Оно помогает не повторять имя лица и делает предложение короче и точнее.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20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этого местоимения нет формы именительного падежа, а также нет рода и числа. В речи оно употребляется в формах себя, собой, о себе, к себе.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78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себя легко увидеть в сочетаниях умыть себя, гордиться собой, взять с собой, говорить о себе. Во всех случаях оно связано с тем же действующим лицом.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разряд местоимения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разряд по значению, вопросу и роли слова в предложении.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88425"/>
            <a:ext cx="252900" cy="22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5864" y="1768975"/>
            <a:ext cx="197775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74375"/>
            <a:ext cx="252900" cy="252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и указательные местоимения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мой, твой, наш, ваш, свой отвечают на вопрос чей? и показывают, кому принадлежит предмет или кому он относится.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Указание среди 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 этот, тот, такой, столько выделяют предмет, признак или количество и помогают точно понять, о чём именно идёт речь.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в сочинении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мой и свой особенно нужны в текстах с несколькими действующими лицами: они помогают избежать путаницы и точно указать владельца предмета.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задайте вопрос чей? Если слово отвечает на него, это притяжательное местоимение; если указывает на предмет, признак или количество, оно указательное.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местоимений по падежам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формы местоимений часто отличаются от начальной формы, поэтому их нужно узнавать и запоминать отдельно.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местоимений много непривычных форм, поэтому важно учить их в парах и связывать с вопросами падежей.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«Местоимение»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местоимения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спрашивают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местоимения помогают уточнить, кто действует, что произошло, какой предмет описывается, кому он принадлежит и сколько их нужно назвать в ответе.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такими словами звучат естественно в классе и дома: кто пришёл, что случилось, какой урок, чей портфель, сколько тетрадей.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чего они нужны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местоимения делают вопрос точным и коротким: вместо длинного описания достаточно одного слова, чтобы попросить нужную информацию у собеседника.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чаще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заданиях, диалогах и ответах учителя вопросительные местоимения помогают быстро начать разговор и направить его к нужной теме.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и относительные местоимения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слова меняют роль в зависимости от предложения: они задают вопрос или соединяют части высказывания.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теме встречаются кто и что; остальные слова тоже важны, но употребляются немного реже.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школьному перечню примеров из темы «Вопросительные и относительные местоимения»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местоимения: слова без точного адреса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постучал в дверь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 коридоре послышался тихий стук, и никто не сразу понял, кто пришёл. Кто-то стоял за дверью, но имя гостя оставалось неизвестным. Такое слово помогает назвать человека, не указывая его точно.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рюкзаке нашлось кое-что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ученик заглянул в рюкзак и увидел, что там лежит кое-что нужное для проекта. Он не назвал предмет сразу, потому что хотел показать лишь пример, а не точный ответ.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шагов навстречу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ребята сделали несколько шагов к столу и остановились. Учитель сказал, что неопределённые слова подходят, когда число или предмет известны не совсем точно и нужно передать приблизительность.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Выражают отсутствие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 показывают, что предмета, признака или количества нет: никто не пришёл, ничто не помогло, никакой ошибки не обнаружено.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 отрицанием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они часто стоят рядом с частицей не, которая усиливает общий отрицательный смысл и делает высказывание ясным и точным для читателя.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избежать неточности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никто, ничто, никакой и ничей удобны в описании ситуации, где важно подчеркнуть отсутствие результата, предмета или владельца без лишних пояснений.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не и ни в местоимениях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выбора буквы и написания с предлогом в отрицательных местоимениях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как член предложения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местоимение может выполнять разные синтаксические роли в зависимости от позиции и связи с другими словами.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роль определяется не формой слова сама по себе, а тем, каким членом предложения оно становится в конкретной фразе.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разбор предложений по теме «Местоимение»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931" y="1478850"/>
            <a:ext cx="230737" cy="26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35625"/>
            <a:ext cx="252900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4842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35625"/>
            <a:ext cx="252900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местоимений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его, её, их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роли определения эти слова часто вызывают ошибки: важно помнить, что они не изменяются по родам и числам так, как обычные прилагательные.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 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отрицательных местоимениях важно не ошибиться в букве: под ударением чаще пишется не, без ударения — ни. Это правило помогает избежать орфографических ошибок.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свой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нужно выбирать, когда предмет принадлежит самому действующему лицу. Иначе легко перепутать его с мой, твой или наш и исказить смысл предложения.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 и то же слово повторяется слишком часто, текст становится тяжёлым. Местоимение помогает заменить повтор и сделать высказывание более связным и аккуратным.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местоимения делают текст связным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небольшом тексте местоимение может заменить уже названное слово и удержать внимание читателя на одной теме.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эффект — уменьшение повторов; вместе с этим местоимения помогают строить плавные переходы между предложениями.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примерам из школьной темы «Местоимение в тексте»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 у доски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Кто отвечает? — Я. — А ты? — Я тоже готов. В устной речи местоимения делают реплики короткими и живыми, поэтому разговор звучит быстро и естественно. Они помогают не повторять имена и предметы.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 в школьном сочинении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речи местоимения связывают предложения в один понятный текст. Сначала назвали героя, а потом заменили его словом он или она, чтобы не повторять имя в каждом предложении.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становится понятнее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местоимения выбраны точно, читатель сразу понимает, о ком идёт речь. Это особенно важно в описаниях, пересказах и небольших сочинениях, где нужна ясная и связная речь.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в устной и письменной речи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помогает говорить точно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делают речь короче, связнее и понятнее. Если знать их разряды, формы и орфографию, можно уверенно писать без повторов и грамотно строить предложения.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2026-05-28T08:32:23Z</dcterms:created>
  <dcterms:modified xsi:type="dcterms:W3CDTF">2026-05-28T08:32:23Z</dcterms:modified>
</cp:coreProperties>
</file>