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4. We Are in a Global Village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теснее благодаря технологиям, торговле и общению.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global village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global village описывает мир, где технологии сокращают расстояния. Люди быстро обмениваются новостями, фото и сообщениями, а страны всё сильнее связаны общением, интернетом и общими идеями.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ближе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 контейнерные перевозки сделали путешествия и доставку быстрее, поэтому люди и товары стали чаще пересекать границы.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интернета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 ускорила обмен информацией: письма, новости и учебные материалы теперь доходят до людей почти сразу.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 совместные проекты связали страны в одну сеть, где travel, exchange и communication стали частью повседневной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глобальной взаимосвязи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самым заметным символом глобальной связи, но его рост идёт вместе с развитием транспорта и международного обмена.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доступ к технологиям и перевозкам, тем активнее страны и люди взаимодействуют между собой.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ITU и Internet World Stats; значения округлены согласно заданию.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Internet as a Bridge Between People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видеозвонки позволяют общаться почти мгновенно, даже если друзья живут в разных странах и находятся в разных часовых поясах.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онлайн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помогают смотреть уроки, выполнять задания и участвовать в совместных проектах, не выходя из дома или школы.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в сети помогают разобраться в простых сообщениях и статьях на другом языке, что особенно полезно для начинающих.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учиться и общаться онлайн, нужны digital skills: умение пользоваться приложениями, искать информацию и отправлять сообщения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55" y="1691475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повседневная жизнь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телефон часто собирают из деталей, созданных в разных странах. Поэтому его путь к покупателю включает производство, перевозку и международную торговлю.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Футболки, куртки и обувь могут быть спроектированы в одной стране, произведены в другой и проданы по всему миру через большие сети магазинов.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игрушки делают на фабриках, где материалы и детали поставляются из нескольких мест. Так изделие становится частью сложной supply chain.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Шоколад, фрукты и снеки часто проходят долгий путь от фермы или плантации до магазина. Здесь важны слова import, export и goods.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Мячи, кроссовки и инвентарь тоже связаны с международным производством. Их разрабатывают, собирают и продают там, где есть спрос на такие goods.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98313"/>
            <a:ext cx="3147000" cy="11384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глобальных товаров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показывает, что обычные вещи часто создаются и продаются через несколько стран.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повседневный товар зависит от нескольких стран, поэтому торговля соединяет людей даже в обычной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общеизвестным схемам международной торговли.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146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040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8790" y="221463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Without Borders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фильмы и сериалы распространяются через стриминг и обсуждаются в сети. Общие сюжеты помогают людям из разных стран говорить на одном культурном языке.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альбомы быстро становятся популярными в разных странах. Подростки слушают одни и те же треки, даже если живут далеко друг от друга.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объединяют игроков из разных государств в одной команде. Это создаёт новые знакомства, но требует уважительного общения и teamwork.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турниры и чемпионаты собирают огромную аудиторию. Спорт помогает людям переживать общие эмоции и узнавать больше о других странах.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легко переходит границы, но местные обычаи, кухня и праздники остаются важной частью культурной жизни и делают мир разнообразным.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7" y="1066150"/>
            <a:ext cx="2797225" cy="212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новостей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утра школьник открывает news app и видит заголовок из другой страны. Он смотрит карту, чтобы понять, где произошло событие, и сразу обсуждает его с одноклассниками. За несколько минут мир становится ближе, чем кажется.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 экраном и 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приходят сообщения от друзей, а вечером начинается video lesson на английском языке. На экране появляются новые слова, и ученик сохраняет их в заметки. Даже обычный день включает contact with the world abroad.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Day in the Global Village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событие влияет на другие страны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кризис в одной точке мира отражается на торговле, СМИ и повседневной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мировые проблемы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без границ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погоду, урожай и жизнь людей в разных странах одновременно. Выбросы в одном регионе могут усиливать потепление и создавать трудности далеко от места их появления.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здоровье
</a:t>
            </a:r>
            <a:pPr algn="l" indent="0" marL="0">
              <a:lnSpc>
                <a:spcPct val="8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и распространение эпидемий показывают, что проблемы быстро выходят за пределы одной страны. Отходы, вирусы и другие угрозы требуют согласованных действий и обмена научным опытом.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безопасность
</a:t>
            </a:r>
            <a:pPr algn="l" indent="0" marL="0">
              <a:lnSpc>
                <a:spcPct val="8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воды, энергии и продовольствия усиливает конкуренцию между государствами. К этому добавляется информационная безопасность: ложные сообщения и манипуляции в сети тоже могут затронуть многих людей.
</a:t>
            </a:r>
            <a:endParaRPr lang="en-US" sz="864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вместе
</a:t>
            </a:r>
            <a:pPr algn="l" indent="0" marL="0">
              <a:lnSpc>
                <a:spcPct val="8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вызовов нужны международные договорённости, совместные проекты и готовность делиться опытом. Когда страны действуют сообща, им легче защищать людей и снижать последствия кризисов.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международная кооперация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задачи требуют согласованных действий, потому что их последствия быстро переходят из одной страны в другую и затрагивают повседневную жизнь миллионов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здоровье занимают наибольшую долю, значит именно здесь сотрудничество особенно важно и срочно.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раздела; распределение носит иллюстративный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доступнее стали знания и международное общение: один экран открывает доступ к урокам, новостям, переводам и совместной работе.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2024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млрд+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уже пользуются интернетом и могут быстро учиться, общаться и искать нужную информацию.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трудности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 распространяются очень быстро и могут выглядеть убедительно. Если не проверять источник и дату, легко поверить слухам, рекламе или поддельным новостям.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поставок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товары и детали приходят из других стран, поэтому сбой в одной части мира может вызвать нехватку товаров, задержки и рост цен.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людей есть хороший интернет, устройства и цифровые навыки. Из-за этого одни быстрее получают знания и услуги, а другие отстают.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разнообразия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глобальные бренды и массовая культура становятся слишком сильными, местные традиции могут получать меньше внимания. Важно сохранять язык, обычаи и культурную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the Global Village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глобальная связь приносит удобство и новые возможности, но одновременно создаёт зависимость и риск недостоверной информации.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со скоростью и выбором, а риски — с зависимостью, ошибками и недостоверной информацией.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раздела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пятницу утром ученики из двух стран подключились к общей онлайн-встрече. Они показывали свои школы, задавали вопросы и вместе готовили короткую presentation на английском языке. Для многих это был первый partner school project.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урок по видеосвязи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группа открыла общий документ и распределила задания. Один ученик искал фотографии, другой проверял слова в электронном словаре, а третий записывал идеи для online class. Так teamwork помогает учиться и уважать чужую точку зрения.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Документ, который пишут вместе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in a Global World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Check Information Online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отличить надёжную новость от слуха, рекламы или ложного сообщения.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Global Citizen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citizens learn to work with people from different places, use technology wisely, and stay curious about the world around them.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качества связаны с уважением и проверкой фактов: именно они помогают строить доверие и сотрудничество.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раздела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в глобальном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Покупай осознанно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товары, человек влияет на производство, транспорт и расход ресурсов. Осознанные покупки помогают уменьшить лишние отходы и поддерживают более бережное отношение к природе.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факты
</a:t>
            </a:r>
            <a:pPr algn="l" indent="0" marL="0">
              <a:lnSpc>
                <a:spcPct val="8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делиться новостью, важно посмотреть на источник, дату и автора. Такая привычка снижает риск распространения слухов, ошибок и misinformation.
</a:t>
            </a:r>
            <a:endParaRPr lang="en-US" sz="904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Общайся уважительно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легко написать резкое сообщение, но оно может обидеть другого человека. Вежливый и polite язык делает общение безопаснее и помогает избегать конфликтов.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культуры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традициям, праздникам и обычаям других стран развивает уважение и расширяет кругозор. Это делает международное общение более честным и дружелюбным.
</a:t>
            </a:r>
            <a:endParaRPr lang="en-US" sz="845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ресурсы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электричества и бумаги — простой способ проявить ответственность. Даже небольшие ежедневные действия помогают сделать мир более eco-friendly и устойчивым.
</a:t>
            </a:r>
            <a:endParaRPr lang="en-US" sz="8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Village: One World, Shared Responsibility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живём в мире, где технологии, торговля и культура связывают людей сильнее, чем раньше. Поэтому знания, уважение и критическое мышление становятся не менее важными, чем сами связи.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2026-05-31T13:09:43Z</dcterms:created>
  <dcterms:modified xsi:type="dcterms:W3CDTF">2026-05-31T13:09:43Z</dcterms:modified>
</cp:coreProperties>
</file>