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Царства живого: одноклеточные, многоклеточные и животные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разберём клетку, сравним одноклеточных и многоклеточных и познакомимся с животными.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изучать природу по понятным признакам. Для школьного курса важны число клеток, наличие тканей и органов, способ питания, движение и наличие позвоночника у животных. Так видно: организмы разные, но у них есть общие черты.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делят живые организмы на группы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клеток. Даже самые простые формы жизни — одноклеточные — могут выполнять основные жизненные процессы благодаря работе своей клетки.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растут, питаются, дышат и размножаются. Они также реагируют на изменения окружающей среды, приспосабливаясь к условиям.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грибы и бактерии имеют разное строение. При этом жизненные процессы у них устроены по похожему принципу: клетка обеспечивает жизнь.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самая маленькая живая система, способная самостоятельно выполнять функции жизни. Поэтому разговор о живой природе начинается с клетки.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живых организмов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многоклеточные: кто как «работает»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Одноклеточный организм состоит из одной клетки, и именно она выполняет все жизненные функции. Многоклеточные организмы устроены иначе: клетки работают вместе и часто берут на себя разные обязанности для общего результата.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простой схеме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клетки обычно выделяют три части: оболочку, цитоплазму и ядро. Оболочка защищает и поддерживает форму, в цитоплазме идут процессы жизни, а ядро помогает управлять работой клетки. В качестве примеров: амёба — одноклеточный организм, а человек — многоклеточный.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9279"/>
            <a:ext cx="7101300" cy="25794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многоклеточные: главные отличия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по нескольким признакам: число клеток, размеры и сложность, примеры и то, как «самостоятельно» живут клетки.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клеток и чем сильнее они различаются по задачам, тем более сложным становится организм.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 (общие сведения)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уровень включает предыдущий и объединяет части в более сложную «работающую целиком» систему.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 идёт от клетки к организму: маленькие части объединяются и начинают действовать согласованно.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из школьного курса (порядок уровней); точных чисел не требуется.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242" y="2293800"/>
            <a:ext cx="363825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404" y="2293800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929" y="2335470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2029" y="2293800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34423" y="2293800"/>
            <a:ext cx="424462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вокруг нас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воде и рядом с нами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одноклеточные живут в воде и могут быть заметны только под микроскопом. Они встречаются также в почве и в водоёмах разной чистоты и температуры.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знакомых форм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одноклеточным относят амёбу, инфузорию-туфельку, эвглену зелёную, бактерии и дрожжи. Эти организмы отличаются способом движения, питания и строением клетки.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делением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одноклеточные размножаются делением надвое: одна клетка превращается в две новые. Так популяция быстро увеличивается при подходящих условиях.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Движение: жгутики и реснички
</a:t>
            </a:r>
            <a:endParaRPr lang="en-US" sz="1679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одноклеточные двигаются с помощью жгутика или ресничек. Другие передвигаются за счёт изменения формы тела, например образуя временные выросты.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 других организмах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могут находиться внутри других живых существ и взаимодействовать с их организмом. Поэтому они важны и для здоровья человека, и для природы в целом.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одноклеточные приспосабливаются к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одноклеточных организмов есть приспособления, которые помогают выживать в разных условиях. Защитная оболочка сохраняет форму и уменьшает вред от неблагоприятной среды.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одноклеточные способны двигаться туда, где лучше условия: ближе к свету или к пище. Поэтому даже один маленький организм может быть активным и «ищущим» подходящую среду.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одноклеточный организм получает пищу и передвигается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последовательности процессов и связь строения и функций.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состоят из множества клеток, которые работают совместно. У них появляются ткани, органы и системы органов, поэтому организм может выполнять разные задачи в одном целом.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специализации клетки выполняют «свои» функции. Такая организация помогает организму двигаться, расти, защищаться и размножаться более эффективно.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многоклеточным относятся большинство животных, а также растения и грибы. Их клетки отличаются по строению и задачам, что делает весь организм сложным и приспособленным.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разные клетки образуют ткань одного типа, а ткани объединяются в органы, которые выполняют отдельные задачи организма — так работа становится согласованной.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схеме видно, что сложность растёт ступенчато: каждая следующая ступень объединяет предыдущие и позволяет организму действовать как единое целое.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биологии (обобщённая схема уровней организации), без привязки к конкретным измерениям.
</a:t>
            </a:r>
            <a:endParaRPr lang="en-US" sz="882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клетки к целому организму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2093" y="4185750"/>
            <a:ext cx="367763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75302" y="4185750"/>
            <a:ext cx="341494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отдельное царство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готовыми веществами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 из органических веществ, которые уже образованы другими организмами. Поэтому пищеварение и усвоение питательных веществ играют ключевую роль в жизни большинства животных.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хлорофилла и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нет хлорофилла, поэтому они не могут сами создавать органические вещества из света. В этом плане их жизненный способ принципиально отличается от растений.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плотной клеточной стенки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животных обычно не имеют плотной клеточной стенки, как у растений. Гибкость тела помогает многим видам двигаться, менять форму и взаимодействовать с окружающей средой.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активно передвигаются хотя бы на одном этапе жизни. Движение связано с поиском пищи, защитой и размножением, поэтому оно часто становится важным преимуществом.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245840"/>
            <a:ext cx="6463500" cy="34978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ключевые признаки двух больших групп животных: наличие позвоночника, внутреннего скелета и различия в способах движения.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наличие позвоночника у позвоночных. Остальные признаки (скелет и движение) связаны с этим: у позвоночных опорная система обычно развита сильнее.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 и биологии (классификационное сравнение групп животных).
</a:t>
            </a:r>
            <a:endParaRPr lang="en-US" sz="989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и позвоночные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животные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бабочка показывает строение насекомого, улитка — моллюска с раковиной, а дождевой червь — пример червей. Такие примеры помогают различать группы по внешним признакам.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беспозвоночным относятся насекомые, паукообразные, моллюски, черви, кишечнополостные и иглокожие. Многие из них имеют мягкое тело, а у некоторых развиты наружные покровы или наружный скелет.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встречаются почти повсюду: в воде, в почве, в лесной подстилке и даже внутри других организмов. Они сильно различаются размерами и устройством тела.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показывает, что насекомые обычно выделяются по числу представителей, а остальные группы заметно разнообразны по строению и среде обитания, даже без точных процентов.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3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школьное объяснение разнообразия групп беспозвоночных; значения на схеме условны для визуального сравнения.
</a:t>
            </a:r>
            <a:endParaRPr lang="en-US" sz="83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беспозвоночных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влияет на особенности тела и органов. Рыбы приспособлены к жизни в воде, а птицы — к полёту, поэтому их покровы, дыхание и строение тела заметно различаются.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животные имеют позвоночник и внутренний скелет. Благодаря этому тело получает надёжную опору, а движение становится более управляемым: мышцы прикрепляются к элементам скелета.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позвоночным относятся рыбы, земноводные, пресмыкающиеся, птицы и млекопитающие. У этих групп обычно сложнее устроены органы и системы органов, которые обеспечивают согласованную работу организма.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и способы размножения также различаются между группами. Такие различия помогают понять, как позвоночные приспосабливаются к разным условиям и чем отличаются их жизненные циклы.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животные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групп позвоночных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приспособлений к условиям жизни у позвоночных животных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используют различные способы дыхания и покрыты разными тканями: у рыб — чешуя, у птиц — перья, у млекопитающих — шерсть.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что отличия между группами позвоночных не случайны: они связаны с тем, как устроены покровы, дыхание и размножение.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школьного курса о признаках групп позвоночных (категориальное сравнение).
</a:t>
            </a:r>
            <a:endParaRPr lang="en-US" sz="110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позвоночных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животных в природе и жизни человека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«двигатели»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экосистеме одни животные служат пищей другим, поэтому цепочки питания связывают организмы друг с другом. Нарушение баланса может быстро сказаться на численности видов. Так животные помогают поддерживать устойчивость природы.
</a:t>
            </a:r>
            <a:endParaRPr lang="en-US" sz="155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Опыляют и распространяют жизнь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переносят пыльцу между растениями, делая возможным образование плодов и семян. Через поедание и случайный перенос семян животные участвуют в расселении растений. Благодаря этому ландшафты обновляются и разнообразятся.
</a:t>
            </a:r>
            <a:endParaRPr lang="en-US" sz="1502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изучает животных и использует их в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источник пищи, а также помощники в сельском хозяйстве. Кроме того, они становятся объектами наблюдений: через изучение поведения и строения человек узнаёт больше о живой природе. На фото хорошо передаётся разнообразие животных вокруг нас.
</a:t>
            </a:r>
            <a:endParaRPr lang="en-US" sz="15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Царства живого: главное — связь строения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состоят из клеток, а клетка — основа жизни. Одноклеточные выполняют функции одной клеткой, многоклеточные — работают из клеток, тканей и органов. Позвоночные имеют позвоночник и внутренний скелет, а классификация показывает разнообразие и связь строения с образом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2026-05-14T05:45:23Z</dcterms:created>
  <dcterms:modified xsi:type="dcterms:W3CDTF">2026-05-14T05:45:23Z</dcterms:modified>
</cp:coreProperties>
</file>