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входит в лес тихо, а звучит очень звонко.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Сладков. «Весенний звон»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который умел слышать природу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Сладков внимательно наблюдал за лесом, птицами и зверями. Его короткие рассказы помогают увидеть, как живёт природа и как она меняется каждый день.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в лесу начинается с первых признаков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39976" y="1278117"/>
            <a:ext cx="1509930" cy="1312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уходит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снег начинает таять, и на земле появляются тёмные проталины. По ним сразу видно, что зима сдаёт свои позиции и лес готовится к переменам.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178353" y="1278117"/>
            <a:ext cx="1509930" cy="1312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Бегут ручьи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Талая вода собирается в ручейки и весело бежит между кочками. Их движение оживляет лес, а звонкое журчание словно сообщает: весна уже близко.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816786" y="1278117"/>
            <a:ext cx="1509930" cy="1312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Становится теплее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светит дольше и ярче, воздух быстро прогревается. Днём уже хочется гулять, потому что холод отступает, а на душе становится светлее.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455312" y="1283062"/>
            <a:ext cx="1510016" cy="1312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Просыпается земля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деревьях набухают почки, а на земле пробиваются первые зелёные ростки. Эти маленькие признаки показывают, что жизнь в лесу снова набирает силу.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7093915" y="1281150"/>
            <a:ext cx="1510112" cy="1312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меняет вид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Тёмные пятна, влажная земля и свежая зелень складываются в новую картину. Весна приходит не сразу, а будто по шагам, и каждый шаг можно заметить.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000" y="1205475"/>
            <a:ext cx="315225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9962" y="1226425"/>
            <a:ext cx="425700" cy="37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1862" y="1205475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3462" y="3040650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9962" y="3061600"/>
            <a:ext cx="425700" cy="378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весна названа звонкой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540750" y="1706895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Капель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крыш и веток падают капли воды, и этот тихий стук напоминает маленький весенний концерт. В рассказе именно капель первой сообщает о пробуждении леса.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299950" y="1706895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Журчание ручьёв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Талая вода начинает бежать по земле, и ручейки звучат всё громче. Их весёлое журчание делает весну подвижной и по-настоящему живой.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059150" y="1706895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Птичьи голоса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возвращаются и поют так, будто радуются дому. Их трели звучат по-разному, но вместе создают самый радостный весенний хор.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40750" y="3542070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Шорох веток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ветки освобождаются от снега и трогаются ветром, лес начинает тихо шептать. Этот шорох тоже входит в общий весенний звон.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299950" y="3542070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Стук дятла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короткий стук дятла слышится особенно отчётливо в весеннем лесу. Он добавляет в картину ритм и помогает почувствовать, что природа проснулась.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00" y="3197532"/>
            <a:ext cx="8079900" cy="14281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7075"/>
            <a:ext cx="8079900" cy="4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возвращаются в родной лес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34400" y="1637075"/>
            <a:ext cx="1561200" cy="12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Первыми слышны голоса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прилётом птиц лес сразу становится громче и оживлённее. Их крики и трели разлетаются по деревьям, словно они сообщают всем: пора встречать весну.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779975" y="1637075"/>
            <a:ext cx="1561200" cy="12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ищут дом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Скворцы, грачи, жаворонки и зяблики не только поют, но и заботятся о будущем. Они ищут удобные места для гнёзд и готовятся вырастить птенцов.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88650" y="1637075"/>
            <a:ext cx="1561200" cy="12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становится дружнее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Птичьи голоса собираются в один общий шум, и лес будто отвечает им. Из-за этого он кажется не пустым и сонным, а тёплым и приветливым.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819250" y="1637075"/>
            <a:ext cx="1561200" cy="12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чувствуется сильнее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птицы возвращаются, ожидание тепла превращается в радостную уверенность. Их появление показывает, что природа окончательно вошла в новый сезон.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" y="-290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Сладков замечает маленькие детали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85801" y="2180525"/>
            <a:ext cx="1722349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Капли на ветках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замечает даже маленькую каплю, висящую на ветке. Такая деталь кажется простой, но именно она помогает почувствовать, как медленно и красиво просыпается лес.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659165" y="2180525"/>
            <a:ext cx="1722349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и проталины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следам на снегу и тёмным пятнам земли можно понять, что весна уже рядом. Сладков показывает, как перемены начинаются с едва заметных признаков.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532821" y="2180525"/>
            <a:ext cx="1722356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воды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внимательно смотрит, как течёт талая вода, как звенят ручьи и как меняется поверхность земли. От этих подробностей картина становится очень живой.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406468" y="2180525"/>
            <a:ext cx="1722356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ростки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маленький зелёный росток в рассказе важен. Он говорит о новой жизни и помогает увидеть, что весна начинается не громко, а постепенно.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приходит весна в рассказе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природных изменений в лесу у Н. Сладкова.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974" y="3000196"/>
            <a:ext cx="367763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0931" y="3000196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0931" y="517071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32556" y="538021"/>
            <a:ext cx="425700" cy="37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35256" y="3000196"/>
            <a:ext cx="420300" cy="4203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40000" y="517075"/>
            <a:ext cx="2517600" cy="16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рассказа — лес и его жители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40000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в рассказе не просто место действия, а настоящий живой мир. Он меняется вместе с весной и первым отвечает на её приход.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98225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и трава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и трава просыпаются после зимы, тянутся к свету и снова становятся зелёными. Их движение и рост создают ощущение обновления.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98225" y="10522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приносят в лес голоса, шум и радость. Их появление особенно заметно, потому что именно они делают весну такой звонкой.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232550" y="10522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Ручьи, капли и талая вода непрерывно движутся и звучат. Благодаря им лес не стоит на месте, а будто сам рассказывает о своём пробуждении.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32550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и ветер
</a:t>
            </a:r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 и лёгкий ветер помогают весне войти в лес. Один приносит тепло, другой — движение, и вместе они завершают картину пробуждения.
</a:t>
            </a:r>
            <a:endParaRPr lang="en-US" sz="116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 только смотреть, но и слушать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47974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капель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можно остановиться и услышать, как с веток падают капли. Этот знакомый звук кажется простым, но именно он помогает заметить начало весны.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04255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Замечать ручьи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Журчание ручья легко узнать даже с закрытыми глазами. Оно делает прогулку интереснее, потому что природа будто разговаривает с человеком.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60496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Различать птичьи голоса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каждой птицы свой голос, и вместе они создают весёлую музыку леса. Если слушать внимательно, можно почувствовать, как меняется настроение вокруг.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16812" y="1278134"/>
            <a:ext cx="189510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Слышать траву и ветки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Шорох травы, движение веток и лёгкий ветер тоже важны. Эти тихие звуки делают весенний лес живым и помогают увидеть красоту в обычном дне.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4150" y="1539450"/>
            <a:ext cx="3365400" cy="204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эти три признака соединяются и превращают лес в праздничную картину пробуждения.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517075"/>
            <a:ext cx="4320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Н. Сладкова «Весенний звон»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0000" y="1539450"/>
            <a:ext cx="41193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500" dirty="0"/>
          </a:p>
        </p:txBody>
      </p:sp>
      <p:sp>
        <p:nvSpPr>
          <p:cNvPr id="7" name="Text 4"/>
          <p:cNvSpPr txBox="1"/>
          <p:nvPr/>
        </p:nvSpPr>
        <p:spPr>
          <a:xfrm>
            <a:off x="540075" y="3121350"/>
            <a:ext cx="41193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признака весны — свет, движение и звуки — создают радостное настроение.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725" y="1326051"/>
            <a:ext cx="3328200" cy="32989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слова помогают представить картину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29407" y="1322250"/>
            <a:ext cx="4398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Сладков выбирает простые и короткие слова, поэтому текст читается легко. Они сразу рисуют в воображении лес, капель и птиц, будто всё это происходит прямо рядом.
</a:t>
            </a:r>
            <a:endParaRPr lang="en-US" sz="1097" dirty="0"/>
          </a:p>
        </p:txBody>
      </p:sp>
      <p:sp>
        <p:nvSpPr>
          <p:cNvPr id="11" name="Text 3"/>
          <p:cNvSpPr txBox="1"/>
          <p:nvPr/>
        </p:nvSpPr>
        <p:spPr>
          <a:xfrm>
            <a:off x="729407" y="2164054"/>
            <a:ext cx="4398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оживают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точным выражениям читатель не только видит весну, но и слышит её. Вода звенит, ветки шуршат, а птичьи голоса делают картину по-настоящему живой.
</a:t>
            </a:r>
            <a:endParaRPr lang="en-US" sz="1097" dirty="0"/>
          </a:p>
        </p:txBody>
      </p:sp>
      <p:sp>
        <p:nvSpPr>
          <p:cNvPr id="12" name="Text 4"/>
          <p:cNvSpPr txBox="1"/>
          <p:nvPr/>
        </p:nvSpPr>
        <p:spPr>
          <a:xfrm>
            <a:off x="729407" y="3001904"/>
            <a:ext cx="4398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не описывает всё сразу, а замечает отдельные приметы: блестящую каплю, тонкий ручей, маленький листок. Из этих мелочей складывается большая весенняя история.
</a:t>
            </a:r>
            <a:endParaRPr lang="en-US" sz="1097" dirty="0"/>
          </a:p>
        </p:txBody>
      </p:sp>
      <p:sp>
        <p:nvSpPr>
          <p:cNvPr id="13" name="Text 5"/>
          <p:cNvSpPr txBox="1"/>
          <p:nvPr/>
        </p:nvSpPr>
        <p:spPr>
          <a:xfrm>
            <a:off x="729400" y="3819900"/>
            <a:ext cx="4398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образ леса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фраза помогает почувствовать движение природы. Из-за этого весенний лес у Сладкова кажется не просто местом, а настоящим участником рассказа.
</a:t>
            </a:r>
            <a:endParaRPr lang="en-US" sz="109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зимней тишины к весеннему шуму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лес постепенно просыпается и наполняется новыми звуками.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замечает внимательный читатель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уходит не сразу
</a:t>
            </a:r>
            <a:pPr algn="ctr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в лесу начинается не одним движением, а маленькими изменениями. Где-то снег ещё лежит белым пятном, а рядом уже видна тёмная земля и тонкая блестящая вода. Так читатель понимает: пробуждение идёт шаг за шагом.
</a:t>
            </a:r>
            <a:endParaRPr lang="en-US" sz="1109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становится другим
</a:t>
            </a:r>
            <a:pPr algn="ctr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чувствуется не только глазами. В рассказе важно и то, как меняется воздух: он теплеет, становится мягче, свежее, и от этого даже обычная прогулка кажется особенно радостной и долгожданной.
</a:t>
            </a:r>
            <a:endParaRPr lang="en-US" sz="1210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возвращаются первыми
</a:t>
            </a:r>
            <a:pPr algn="ctr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Внимательный читатель замечает, что лес меняется не только с помощью солнца и воды. Сначала слышны новые голоса птиц, потом видны их движения, а затем появляется ощущение, будто лес заговорил сам.
</a:t>
            </a:r>
            <a:endParaRPr lang="en-US" sz="119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00" y="3197532"/>
            <a:ext cx="8079900" cy="14281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7075"/>
            <a:ext cx="8079900" cy="4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произведение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34400" y="1637075"/>
            <a:ext cx="1561200" cy="12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Наблюдать внимательнее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учит замечать то, что обычно проходит мимо: каплю на ветке, след на снегу, первые ростки. Если смотреть внимательно, природа открывает свои маленькие тайны.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779975" y="1637075"/>
            <a:ext cx="1561200" cy="12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Любить живой мир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Сладков показывает, что лес, птицы и ручьи — не фон, а настоящая жизнь вокруг нас. Такое чтение помогает относиться к природе добрее и бережнее.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88650" y="1637075"/>
            <a:ext cx="1561200" cy="12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Слышать красоту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напоминает, что красота бывает не только яркой, но и тихой: в шорохе травы, в стуке дятла, в звонкой капели. Нужно лишь остановиться и прислушаться.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819250" y="1637075"/>
            <a:ext cx="1561200" cy="12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Радоваться простому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в рассказе радует не чудесами, а обычными знакомыми вещами. Именно поэтому читатель понимает: хорошее настроение часто прячется в самых простых мелочах.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" y="-290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звуки вокруг нас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785773" y="2180525"/>
            <a:ext cx="1372068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Капель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Капли с крыш звучат как маленькие колокольчики. Их частый, звонкий стук первым напоминает, что зима уходит и весна уже совсем близко.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278140" y="2180525"/>
            <a:ext cx="1372068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Ручей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Журчание ручья похоже на тихую весёлую песенку. Вода спешит, переливается и будто рассказывает всем вокруг, что лёд больше не держит её в плену.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771034" y="2180525"/>
            <a:ext cx="1372197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Трели скворца и громкие голоса других птиц делают лес оживлённым. Их песни звучат так радостно, словно у каждой есть хорошая весенняя новость.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263764" y="2180525"/>
            <a:ext cx="1372197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Дятел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Стук дятла добавляет лесу чёткий и бодрый ритм. Этот звук легко узнать, и он словно подсказывает: деревья тоже проснулись и слушают весну.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6756636" y="2180525"/>
            <a:ext cx="1372312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Шорох веток на ветру завершает весенний хор. Он мягкий, лёгкий и чуть таинственный, будто лес тихо улыбается после долгой зимы.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рассказ понятен второклассникам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40043" y="2070429"/>
            <a:ext cx="189507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Знакомая весна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дети сами видели тающий снег, лужи, ручьи и первые листочки. Поэтому события рассказа легко представить, будто они происходят во дворе или в ближайшем парке.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596324" y="2070429"/>
            <a:ext cx="189507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картины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нет сложных приключений и длинных объяснений. Есть ясные весенние приметы, которые можно сразу узнать и назвать, а это очень помогает юным читателям.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52565" y="2070429"/>
            <a:ext cx="189507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эпизоды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построен из небольших наблюдений, поэтому ребёнку не нужно долго удерживать в памяти большой сюжет. Каждая сцена понятна сама по себе и быстро запоминается.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708880" y="2070412"/>
            <a:ext cx="189510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Звонкие звуки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Птичьи голоса, капель и шорох веток звучат особенно заметно. Такие звуки детям легко представить, а значит, читать рассказ интересно и совсем не скучно.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работать с рассказом на уроке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последовательно разобрать текст и понять его главную мысль.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725" y="1326051"/>
            <a:ext cx="3328200" cy="32989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рассказа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29407" y="1322250"/>
            <a:ext cx="4398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слышится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Сладков показывает, что весна приходит не только по виду, но и по звукам. Когда звучат капель, ручьи и птицы, лес словно просыпается и начинает дышать по-новому.
</a:t>
            </a:r>
            <a:endParaRPr lang="en-US" sz="1097" dirty="0"/>
          </a:p>
        </p:txBody>
      </p:sp>
      <p:sp>
        <p:nvSpPr>
          <p:cNvPr id="11" name="Text 3"/>
          <p:cNvSpPr txBox="1"/>
          <p:nvPr/>
        </p:nvSpPr>
        <p:spPr>
          <a:xfrm>
            <a:off x="729407" y="2164054"/>
            <a:ext cx="4398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в мелочах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напоминает, что самые простые вещи могут быть удивительными. Маленькая капля, тонкий росток или шорох ветки становятся важными, если смотреть на них внимательно.
</a:t>
            </a:r>
            <a:endParaRPr lang="en-US" sz="1097" dirty="0"/>
          </a:p>
        </p:txBody>
      </p:sp>
      <p:sp>
        <p:nvSpPr>
          <p:cNvPr id="12" name="Text 4"/>
          <p:cNvSpPr txBox="1"/>
          <p:nvPr/>
        </p:nvSpPr>
        <p:spPr>
          <a:xfrm>
            <a:off x="729407" y="3001904"/>
            <a:ext cx="4398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живёт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лес не далёкий и молчаливый, а близкий и понятный. Он отвечает на весну движением, звуками и светом, будто радуется вместе с читателем.
</a:t>
            </a:r>
            <a:endParaRPr lang="en-US" sz="1125" dirty="0"/>
          </a:p>
        </p:txBody>
      </p:sp>
      <p:sp>
        <p:nvSpPr>
          <p:cNvPr id="13" name="Text 5"/>
          <p:cNvSpPr txBox="1"/>
          <p:nvPr/>
        </p:nvSpPr>
        <p:spPr>
          <a:xfrm>
            <a:off x="729400" y="3819900"/>
            <a:ext cx="4398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замечать и слушать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произведения — учиться видеть мир вокруг себя. Если смотреть и слушать внимательно, даже обычный день превращается в маленькое открытие.
</a:t>
            </a:r>
            <a:endParaRPr lang="en-US" sz="109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итог по произведению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0000" y="15823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ещё тихий и спокойный, но уже ждёт перемен. Тишина постепенно уступает место первым признакам весны.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776300" y="27000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Пробуждение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капли, ручьи, проталины и птичьи голоса. Природа начинает двигаться, звучать и менять свой вид.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277525" y="1857275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звон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наполняется шумом и радостью. Весна становится заметной во всём: в звуках, в красках и в ощущении новой жизни.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звучит и радует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Н. Сладкова учит слушать природу и замечать её маленькие чудеса. Весенний звон рождается из ручьёв, птиц и ветра, а после чтения хочется выйти на улицу и улыбнуться.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2026-05-27T14:16:04Z</dcterms:created>
  <dcterms:modified xsi:type="dcterms:W3CDTF">2026-05-27T14:16:04Z</dcterms:modified>
</cp:coreProperties>
</file>