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image" Target="../media/image-4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450" y="276225"/>
            <a:ext cx="2534109" cy="4633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207774" y="929640"/>
            <a:ext cx="5549400" cy="294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 я
</a:t>
            </a:r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Мой мир становится тёплым рядом с близкими людьми.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3457795" y="4535013"/>
            <a:ext cx="28995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4945" y="1437866"/>
            <a:ext cx="4518900" cy="30228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Семья: рядом, вместе, важно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14683" y="1895475"/>
            <a:ext cx="3067200" cy="27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может быть большой или маленькой, но в ней всегда есть забота, доверие и общие правила. Именно дома мы учимся помогать, уважать друг друга и чувствовать, что рядом есть свои люди.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350" y="1503031"/>
            <a:ext cx="2598075" cy="19916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2475" y="1503006"/>
            <a:ext cx="2598075" cy="19916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5625" y="1503006"/>
            <a:ext cx="2598075" cy="199168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рядом со мной дома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68844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начинается с улыбки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мы встречаемся за столом, и каждый знает своё маленькое дело. Кто-то наливает чай, кто-то проверяет рюкзак, а кто-то шутит так, что сон сразу убегает.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283702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Вечер, когда все дома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дел мы снова собираемся вместе. Один читает сказку, другой помогает с уроками, а третий чинит сломанную машинку. Получается дружная команда, где у каждого есть важная роль.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142760" y="3631931"/>
            <a:ext cx="2586547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 общий смех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вся семья смеётся из-за пустяка: кто-то перепутал тапки, кто-то рассказал забавную историю, а кто-то испёк не очень ровные, но очень вкусные печенья. Именно такие моменты запоминаются особенно долго.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056" y="1717798"/>
            <a:ext cx="375600" cy="3338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80143" y="1696931"/>
            <a:ext cx="375729" cy="37572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96516" y="1734504"/>
            <a:ext cx="375729" cy="30058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3776" y="3410904"/>
            <a:ext cx="375729" cy="30058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80143" y="3394205"/>
            <a:ext cx="375729" cy="333981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делает наш дом особенным
</a:t>
            </a:r>
            <a:endParaRPr lang="en-US" sz="3000" dirty="0"/>
          </a:p>
        </p:txBody>
      </p:sp>
      <p:sp>
        <p:nvSpPr>
          <p:cNvPr id="14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5" name="Text 2"/>
          <p:cNvSpPr txBox="1"/>
          <p:nvPr/>
        </p:nvSpPr>
        <p:spPr>
          <a:xfrm>
            <a:off x="1285601" y="1695597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Мама и папа заботятся о семье каждый день. Они учат, поддерживают, защищают и помогают понять, как вести себя дома и в школе.
</a:t>
            </a:r>
            <a:endParaRPr lang="en-US" sz="1300" dirty="0"/>
          </a:p>
        </p:txBody>
      </p:sp>
      <p:sp>
        <p:nvSpPr>
          <p:cNvPr id="16" name="Text 3"/>
          <p:cNvSpPr txBox="1"/>
          <p:nvPr/>
        </p:nvSpPr>
        <p:spPr>
          <a:xfrm>
            <a:off x="4095169" y="1695597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Бабушки и дедушки
</a:t>
            </a:r>
            <a:pPr algn="l" indent="0" marL="0">
              <a:lnSpc>
                <a:spcPct val="100000"/>
              </a:lnSpc>
              <a:buNone/>
            </a:pPr>
            <a:r>
              <a:rPr lang="en-US" sz="5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Старшие в семье дарят добрые советы, рассказывают истории и делятся опытом. С ними дом становится уютнее, а сказки — интереснее.
</a:t>
            </a:r>
            <a:endParaRPr lang="en-US" sz="1286" dirty="0"/>
          </a:p>
        </p:txBody>
      </p:sp>
      <p:sp>
        <p:nvSpPr>
          <p:cNvPr id="17" name="Text 4"/>
          <p:cNvSpPr txBox="1"/>
          <p:nvPr/>
        </p:nvSpPr>
        <p:spPr>
          <a:xfrm>
            <a:off x="6912111" y="1695597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Братья и сёстры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Братья и сёстры умеют быть и друзьями, и соперниками. С ними весело играть, спорить и потом снова мириться.
</a:t>
            </a:r>
            <a:endParaRPr lang="en-US" sz="1300" dirty="0"/>
          </a:p>
        </p:txBody>
      </p:sp>
      <p:sp>
        <p:nvSpPr>
          <p:cNvPr id="18" name="Text 5"/>
          <p:cNvSpPr txBox="1"/>
          <p:nvPr/>
        </p:nvSpPr>
        <p:spPr>
          <a:xfrm>
            <a:off x="1285601" y="3362165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разговор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все разговаривают друг с другом, семья лучше понимает желания и настроение каждого. Так в доме становится теплее и спокойнее.
</a:t>
            </a:r>
            <a:endParaRPr lang="en-US" sz="1300" dirty="0"/>
          </a:p>
        </p:txBody>
      </p:sp>
      <p:sp>
        <p:nvSpPr>
          <p:cNvPr id="19" name="Text 6"/>
          <p:cNvSpPr txBox="1"/>
          <p:nvPr/>
        </p:nvSpPr>
        <p:spPr>
          <a:xfrm>
            <a:off x="4095169" y="3362165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 дом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живёт голосами, шагами и смехом близких людей. Каждый человек добавляет в него свою доброту, привычки и настроение.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проходят наши общие дела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582935" y="2222080"/>
            <a:ext cx="1285240" cy="1224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начинаем день вместе: завтракаем, собираемся и проверяем, всё ли готово. Даже короткое утро задаёт добрый настрой на весь день.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593844" y="2326650"/>
            <a:ext cx="1285241" cy="1224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 семья может гулять, играть, читать или ездить в гости. Совместные дела помогают лучше узнать друг друга и провести время с радостью.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22859" y="2729986"/>
            <a:ext cx="1285240" cy="1224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мы помогаем дома: накрываем на стол, убираем вещи, обсуждаем события дня. Такие простые заботы делают вечер спокойным и тёплым.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652979" y="3135308"/>
            <a:ext cx="1285240" cy="1224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
</a:t>
            </a:r>
            <a:pPr algn="l" indent="0" marL="0">
              <a:lnSpc>
                <a:spcPct val="100000"/>
              </a:lnSpc>
              <a:buNone/>
            </a:pPr>
            <a:r>
              <a:rPr lang="en-US" sz="492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5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приходит день рождения или другой праздник, вся семья собирается особенно дружно. Смех, угощение и поздравления превращают обычный день в память.
</a:t>
            </a:r>
            <a:endParaRPr lang="en-US" sz="118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9832" y="1609130"/>
            <a:ext cx="2542964" cy="3238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Обычаи, которые мы любим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48704" y="1862071"/>
            <a:ext cx="2253600" cy="22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вечер дома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нас есть привычка собираться вечером за общим делом. Кто-то читает, кто-то рассказывает новости, а кто-то просто слушает и улыбается. От этого день заканчивается спокойно.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6264081" y="1862071"/>
            <a:ext cx="2253600" cy="22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Особенный семейный ритуал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и любимый обычай, который повторяется снова и снова. Он может быть совсем простым, но именно он делает наш дом узнаваемым и очень родным.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семья помогает мне расти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забота дома превращается в уверенность, желание учиться и пробовать новое.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Мои домашние обязанности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68239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 убираю игрушки на своё место и слежу, чтобы в комнате было удобно играть. Это помогает мне быть аккуратным и не терять любимые вещи.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783052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 могу помочь накрыть на стол, подать салфетки или поставить чашки. Такое дело кажется маленьким, но семье оно очень нужно.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18121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я поливаю цветы, кормлю питомца или складываю свою одежду. Эти простые дела делают дом уютнее и учат меня ответственности.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32933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я выполняю свои обязанности, я чувствую себя нужным. А ещё в доме становится чище, спокойнее и немного веселее.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мы разговариваем друг с другом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92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семье добрые слова звучат каждый день: спасибо, пожалуйста, извини, доброе утро и спокойной ночи. Они помогают говорить мягко и с уважением.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6145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слушать друг друга, не перебивать и не кричать. Когда каждый старается понять собеседника, разговор получается спокойным, а спор — коротким.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307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кто-то расстроен, помогают тёплые слова и тихий голос. Так дома сохраняются мир, доверие и хорошее настроение.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900" y="1351967"/>
            <a:ext cx="8340000" cy="15393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Семейный праздник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76028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Семейный праздник — это когда все собираются вместе, украшают комнату, готовят угощение и поздравляют друг друга. Шарики, торт и открытки делают этот день особенно радостным.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872488" y="3112486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главное в празднике — не подарки, а время рядом. Когда семья смеётся, обнимается и радуется вместе, обычный день становится по-настоящему тёплым и запоминающимся.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217136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главное в празднике — не подарки, а время рядом. Когда семья смеётся, обнимается и радуется вместе, обычный день становится по-настоящему тёплым и запоминающимся.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1098" y="1677974"/>
            <a:ext cx="469800" cy="417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2881" y="1698895"/>
            <a:ext cx="469800" cy="3758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94590" y="1678015"/>
            <a:ext cx="469800" cy="417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96344" y="1651815"/>
            <a:ext cx="469800" cy="469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меня учит семья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632125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Быть добрым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я учусь замечать, когда кому-то нужна помощь, и откликаться без лишних просьб. Добрые поступки делают семью дружнее, а настроение в доме — спокойным и светлым.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2733858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Говорить честно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помогает понять, что правду лучше говорить спокойно и вовремя. Когда взрослые и дети честны друг с другом, легче доверять, договариваться и не скрывать важное.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835594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Быть аккуратным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семье я узнаю, как беречь вещи, складывать игрушки и поддерживать порядок вокруг себя. Аккуратность помогает дому оставаться уютным, а делам — не теряться.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6937304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Стараться и не сдаваться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что-то не получается, близкие поддерживают и напоминают, что ошибаться не страшно. Так я учусь пробовать снова, доводить дело до конца и радоваться маленьким успехам.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похожести и маленькие различия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299883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привычки не мешают близости, если в доме есть уважение и любовь. Семья похожа на дружную команду, где все немного разные, но вместе очень крепкие.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634889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одной семье люди могут быть похожи улыбкой, глазами или тем, как говорят «привет». Эти сходства радуют и помогают чувствовать родство даже без лишних слов.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478102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у каждого свои любимые книги, игры, блюда и занятия. Один любит рисовать, другой — собирать конструктор, и это делает семью интересной и живой.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975" y="1479277"/>
            <a:ext cx="3967425" cy="22742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3650" y="1472027"/>
            <a:ext cx="3967425" cy="227429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мы проводим время вместе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72840" y="3894060"/>
            <a:ext cx="3957300" cy="448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2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Вечер, когда у всех есть дело
</a:t>
            </a:r>
            <a:pPr algn="l" indent="0" marL="0">
              <a:lnSpc>
                <a:spcPct val="100000"/>
              </a:lnSpc>
              <a:buNone/>
            </a:pPr>
            <a:r>
              <a:rPr lang="en-US" sz="4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столе лежат карандаши, рядом стоит настольная игра, а кто-то уже замешивает тесто для пирога. Каждый занят своим делом, но все смеются и помогают друг другу. Такой вечер легко превратить в тёплую семейную историю.
</a:t>
            </a:r>
            <a:endParaRPr lang="en-US" sz="962" dirty="0"/>
          </a:p>
        </p:txBody>
      </p:sp>
      <p:sp>
        <p:nvSpPr>
          <p:cNvPr id="11" name="Text 3"/>
          <p:cNvSpPr txBox="1"/>
          <p:nvPr/>
        </p:nvSpPr>
        <p:spPr>
          <a:xfrm>
            <a:off x="4723371" y="3894060"/>
            <a:ext cx="3957207" cy="448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2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Прогулка, которую хочется повторить
</a:t>
            </a:r>
            <a:pPr algn="l" indent="0" marL="0">
              <a:lnSpc>
                <a:spcPct val="100000"/>
              </a:lnSpc>
              <a:buNone/>
            </a:pPr>
            <a:r>
              <a:rPr lang="en-US" sz="4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идёт по парку, дети катаются на велосипедах, а взрослые успевают и поговорить, и посмеяться. В руках у кого-то мороженое, в глазах — радость. После такой прогулки даже обычный день кажется праздничным.
</a:t>
            </a:r>
            <a:endParaRPr lang="en-US" sz="96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мы решаем ссору дома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семейный способ: сначала успокоиться, потом поговорить и вместе найти мирное решение.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37730" y="2001823"/>
            <a:ext cx="3067051" cy="26578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маленький помощник важен: одно дело, сделанное вовремя, уже поддерживает всю семью и учит ребёнка ответственности.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86953" y="1518047"/>
            <a:ext cx="3926100" cy="3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поступок каждый день делает дом теплее и дружнее.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формулировка по теме презентации
</a:t>
            </a:r>
            <a:endParaRPr lang="en-US" sz="3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8815" y="1466400"/>
            <a:ext cx="2570520" cy="3036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Поколения в одной семье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634889" y="1869410"/>
            <a:ext cx="2253665" cy="26330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Старшие хранят память семьи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Бабушки и дедушки часто помнят истории, песни и сказки, которые не хочется терять. Их рассказы помогают семье бережно хранить прошлое и чувствовать связь между поколениями.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546155" y="1869410"/>
            <a:ext cx="2253600" cy="263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продолжают семейные привычки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Родители и дети подхватывают добрые семейные привычки и учатся передавать их дальше. Так в доме остаются уважение, забота и тёплые традиции, которые любят все.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согревают дом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76028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«спасибо» и «пожалуйста» показывают уважение и делают даже обычную просьбу доброй. Вежливые слова помогают близким чувствовать себя нужными и любимыми.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779355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кто-то говорит: «Я помогу» или «Ты молодец», настроение сразу становится лучше. Такие слова поддерживают, когда что-то не получается, и придают смелости.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582682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слова особенно важны вечером, перед сном или после трудного дня. Иногда короткое «я тебя люблю» работает как маленькое домашнее солнце.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семья помогает расти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77985" y="2571751"/>
            <a:ext cx="1772559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семье ребёнок чувствует себя в безопасности и понимает, что его принимают таким, какой он есть. Это помогает спокойно учиться новому и не бояться ошибок.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814236" y="2571751"/>
            <a:ext cx="1772559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Близкие показывают пример заботы, честности и уважения. Когда ребёнок видит добрые поступки каждый день, ему легче самому поступать по-доброму и честно.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623990" y="1685875"/>
            <a:ext cx="2942026" cy="12813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семьи придаёт смелость пробовать сложные дела, задавать вопросы и не сдаваться после неудачи. Так постепенно появляется уверенность в своих силах.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623990" y="3410084"/>
            <a:ext cx="2038270" cy="12813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Любящий дом помогает стать добрее к людям вокруг. Человек, которого дома слушают и понимают, легче дружит, делится и умеет помогать другим.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9832" y="1609130"/>
            <a:ext cx="2542964" cy="3238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Утро, которое начинается с улыбки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48704" y="1862071"/>
            <a:ext cx="2253600" cy="22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Спокойное начало дня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Семейный день мечты начинается с общего завтрака, когда все уже проснулись и улыбаются друг другу. За столом звучат добрые слова, а настроение становится лёгким и радостным.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6264081" y="1862071"/>
            <a:ext cx="2253600" cy="22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вечер вместе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приходит время прогулки, игр и вечерней сказки. Такой день не требует чудес, потому что самое приятное чудо уже рядом — это семья и общий смех.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8049" y="1398735"/>
            <a:ext cx="6467903" cy="2346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делает дом настоящим чудом
</a:t>
            </a:r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учит любить, помогать, уважать и заботиться. В тёплом доме даже маленькие дела становятся важными, а простые слова и общие минуты превращаются в настоящее счастье.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2026-05-24T03:33:56Z</dcterms:created>
  <dcterms:modified xsi:type="dcterms:W3CDTF">2026-05-24T03:33:56Z</dcterms:modified>
</cp:coreProperties>
</file>