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 в XIX веке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главным открытиям русской культуры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культура России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русская культура быстро менялась: салоны и дворянские традиции уступали место городам, журналам и новым читателям.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«Культура России в XIX веке»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карта эпохи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века искусство стало ближе к жизни общества, а не только к дворянскому кругу.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прошла путь от романтической культуры салонов к более широкой общественной культуре городов и печати.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 культура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Отечественной войне 1812 года усилила интерес к истории страны и подвигам народа. В литературе и искусстве появились образы героизма, памяти и национальной гордости.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показала отставание империи и вызвала общественные споры о путях развития России. Это усилило внимание к современности, реформам и положению страны в мире.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II, особенно отмена крепостного права, расширили круг образованных людей и читателей. Культура стала обсуждать не только дворянскую жизнь, но и судьбу крестьян.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гимназий и университетов создал новую среду для ученых, писателей и художников. Образование стало важной частью общественной жизни и культурного развития.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XIX века сделали культуру более внимательной к человеку, обществу и будущему страны. Искусство постепенно стало формой разговора о России.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века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ценил чувство, внутреннюю свободу и необычную личность. Поэты и писатели показывали героя, который мечтает, страдает и ищет свое место в мире.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стала борьба героя с обстоятельствами и самим собой. Поэтому в произведениях часто звучат одиночество, сомнение и стремление к свободе.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заметных авторов первой половины века — Жуковский, ранний Пушкин и Лермонтов. Их произведения открывали новые способы говорить о личности и стране.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вроде «Песни про купца Калашникова» и «Кавказского пленника» показывали героические и драматические стороны эпохи, соединяя поэзию с историей.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зеркало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помогали говорить о прошлом и настоящем одновременно. Через старинные события авторы размышляли о долге, чести и характере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Гоголь, Лермонтов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стал символом современного русского литературного языка. Его произведения звучат естественно и точно, поэтому их легко читать и сегодня.
</a:t>
            </a:r>
            <a:endParaRPr lang="en-US" sz="1396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 сатира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 мир чиновников, в котором смешное соседствует с грустным. Его герои одновременно вызывают улыбку и заставляют задуматься.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о свободе, одиночестве и сильной личности. Его поэзия передает напряженное чувство времени и личной неустроенности.
</a:t>
            </a:r>
            <a:endParaRPr lang="en-US" sz="1367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писатели создали главные тексты века: они связывают личные переживания героя с судьбой России и ее 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века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показывать жизнь такой, какая она есть. Писатели обращались к повседневности, спорным вопросам общества и характеру обычного человека.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Тургенев, Толстой и Достоевский по-разному отвечали на вопросы о долге, совести и выборе. Их произведения заставляют читателя думать, а не только следить за сюжетом.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сделал важной темой судьбу народа. В его стихах звучат сострадание, тревога и желание справедливости.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века стала разговором о будущем России. Писатели спорили о семье, образовании, труде и ответственности человека.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особенно точно изображал купеческий и городской быт. Его пьесы помогли увидеть, как домашние конфликты связаны с общественными переменами.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сценическая жизнь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драматургия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XIX века опирался на новые пьесы о повседневной жизни. Особенно важным драматургом стал Островский, показавший мир купечества и городской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укреплялась реалистическая игра актеров. Зрители ценили естественные интонации, выразительные жесты и правдоподобные характеры.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театры дворян помогали развивать интерес к сценическому искусству. Постепенно театр становился заметной частью городской культуры.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Петербург стали главными театральными центрами, где собиралась публика, обсуждавшая премьеры, актеров и новые постановки.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от академизма к реализму
</a:t>
            </a:r>
            <a:endParaRPr lang="en-US" sz="2543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академизма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живопись долго сохраняла строгие правила композиции и любила исторические и мифологические сюжеты. Художники учились точности рисунка и ясности формы.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мастеров стали больше интересовать современность и человек в повседневной среде. На картинах появились крестьянский труд, городские сцены и будничная жизнь.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и Александр Иванов связаны с высокой исторической и духовной тематикой. Их произведения стали важными шагами в развитии русской живописи.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и 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усилился реализм. Крамской и Репин искали правдивые образы людей, а Суриков обращался к драматическим страницам истории.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века сделала искусство ближе к зрителю: оно стало говорить не только о красоте, но и о жизни общества.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и новые выставки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отказались от замкнутых академических залов и стали показывать работы в разных городах. Так искусство становилось ближе к широкой публике.
</a:t>
            </a:r>
            <a:endParaRPr lang="en-US" sz="132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Художников интересовали не только красивые сюжеты, но и реальная жизнь: труд, бедность, городские сцены и судьбы простых людей.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картинах важную роль играли узнаваемые русские ландшафты: поля, дороги, реки, деревни и смена времен года.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передвижников помогло сделать живопись более общественно значимой и показало, что искусство может говорить о проблемах времени.
</a:t>
            </a:r>
            <a:endParaRPr lang="en-US" sz="13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XIX века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 концерт
</a:t>
            </a:r>
            <a:pPr algn="l" indent="0" marL="0">
              <a:lnSpc>
                <a:spcPct val="100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века главным жанром стала опера: она соединяла музыку, историю и сценическое действие. Российская публика всё чаще посещала театры и концерты, а композиторы искали собственный национальный язык.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первым убедительно показал, что русская музыка может звучать самостоятельно, а не только повторять европейские образцы. Его успех поддержал интерес к народным мелодиям и отечественным сюжетам.
</a:t>
            </a:r>
            <a:endParaRPr lang="en-US" sz="122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«Могучая кучка» стремилась передать в музыке характер русской истории, сказки и народной песни. Композиторы ценили выразительность, яркий образ и близость к живой речи.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соединил европейскую форму с очень сильной мелодией и глубокими чувствами. Его произведения показали, что русская музыка может быть и национальной, и понятной слушателям разных стран.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композиторы и произведения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открыл новый этап русской музыки операми «Иван Сусанин» и «Руслан и Людмила». В них исторический и сказочный сюжет соединён с выразительными хоровыми и оркестровыми сценами.
</a:t>
            </a:r>
            <a:endParaRPr lang="en-US" sz="1222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Мусоргский, Александр Бородин и Николай Римский-Корсаков создавали яркие образы прошлого и фольклора. Их произведения опирались на историю, легенды и народную интонацию, делая музыку особенно узнаваемой.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Милий Балакирев стал организатором и вдохновителем «Могучей кучки». Благодаря этому объединению русские композиторы спорили о путях искусства, но вместе искали самобытное национальное звучание.
</a:t>
            </a:r>
            <a:endParaRPr lang="en-US" sz="1136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прославился балетами «Лебединое озеро» и «Щелкунчик», а также симфониями и операми. Его музыка объединила эмоциональную силу, ясную форму и редкую для века популярность.
</a:t>
            </a:r>
            <a:endParaRPr lang="en-US" sz="13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облик городов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 ампир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трети века господствовали классицизм и ампир: здания выглядели торжественно, с колоннами, симметрией и строгими пропорциями. Такой стиль подчёркивал величие империи и порядок городской среды.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театр, Исаакиевский собор и многие столичные здания стали символами века. Они показывали, как архитектура соединяла художественную выразительность с государственной представительность и техническими возможностями времени.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Русско-византийский стиль обращался к древнерусским и византийским формам, напоминая о национальных корнях. К нему относят и Храм Христа Спасителя, ставший важным символом исторической памяти.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Вокзалы, особняки, торговые здания и доходные дома меняли силуэт городов. Архитектура всё чаще отвечала не только за красоту, но и за новые потребности жизни и движения.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распространилась эклектика: архитекторы свободно сочетали элементы разных эпох и стилей. Это делало здания более разнообразными и позволяло подстраивать их под новый городской облик.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Градостроительство и городской быт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росли, и на их месте появлялись бульвары, площади и набережные. Эти пространства становились местом прогулок, встреч и отдыха, формируя новый городской ритм.
</a:t>
            </a:r>
            <a:endParaRPr lang="en-US" sz="1271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доходные дома меняли привычный вид улиц: в них селились разные семьи и сдавались квартиры. Такие здания отражали рост населения, торговли и потребность в более плотной застройке.
</a:t>
            </a:r>
            <a:endParaRPr lang="en-US" sz="1271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жизни стали вокзалы, мосты, торговые ряды и общественные учреждения. Они облегчали передвижение, обмен товарами и общение людей из разных частей города и страны.
</a:t>
            </a:r>
            <a:endParaRPr lang="en-US" sz="1222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быт становился удобнее и разнообразнее: рядом с домами появлялись парки, сады и места для досуга. Архитектура постепенно превращала город в пространство работы, встречи и отдыха.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печать связали авторов с читателями и усилили роль литературы как площадки для общественного разговора.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культуры России XIX века: школы, журналы и литературная жизнь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 печати расширило круг читателей и сделало литературу частью общественной жизни. Журналы и газеты быстро распространяли идеи, а обсуждение книг выходило за пределы салонов.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Просвещение, школы и печать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споры века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темы споров в литературе, живописи, музыке и театре XIX века.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 досуг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балы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балы были местом общения, знакомств и обсуждения новостей. Здесь следили за модой, читали стихи, слушали музыку и показывали умение вести себя в обществе.
</a:t>
            </a:r>
            <a:endParaRPr lang="en-US" sz="132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музицирование было важной частью досуга: играли на фортепиано, пели романсы и собирались всей семьёй. Такие вечера помогали знакомиться с новыми произведениями без большого театра.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споры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объединяло семью и друзей, а книги и журналы обсуждали сразу после выхода. Литература становилась не только развлечением, но и способом говорить о важных вопросах времени.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 садах, по бульварам и набережным отражали новый городской образ жизни. В этих местах встречались люди разных кругов, а город постепенно становился центром досуга.
</a:t>
            </a:r>
            <a:endParaRPr lang="en-US" sz="13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культуру века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объединил разные искусства общей темой: человека, его чувства, выбор и ответственность. Именно поэтому литература, музыка и живопись начали говорить на одном историческом языке.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романтизма к реализму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важную роль играл романтизм, затем всё заметнее становился реализм. Оба направления помогали увидеть не только красоту, но и реальные конфликты эпохи.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всё чаще обращалось к истории, народу и повседневной жизни. Благодаря этому произведения стали ближе широкому кругу людей и понятнее школьному читателю.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канон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создал список имён и произведений, которые до сих пор считаются классикой. Они стали основой культурной памяти и общего представления о России.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 века легко группируются по видам искусства и помогают увидеть, как формировалась общая культурная традиция.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авторы и художники России XIX 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имена и произведения
</a:t>
            </a:r>
            <a:endParaRPr lang="en-US" sz="254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мини-викторина помогает вспомнить, какие имена связаны с литературой, музыкой, живописью и театром XIX века. Сопоставьте автора, направление и главное произведение.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великого века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XIX века создала прочный мост между европейскими формами и русскими темами. Именно тогда появились произведения, которые и сегодня учат, вдохновляют и помогают понимать историю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2026-07-26T09:16:08Z</dcterms:created>
  <dcterms:modified xsi:type="dcterms:W3CDTF">2026-07-26T09:16:08Z</dcterms:modified>
</cp:coreProperties>
</file>