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часть географии и повседневной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пространство: люди ездят, грузы доставляются, а города и страны становятся ближе.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изучают на географии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— ключевая отрасль хозяйства: он помогает людям осваивать территорию. Развитие дорог, железных дорог, портов и аэропортов зависит от расселения, экономических районов и природных условий. На размещение влияют рельеф, реки, моря, климат, расстояния и плотность населения.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077" y="2233468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121" y="2223546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0770" y="2239955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31048" y="2239955"/>
            <a:ext cx="484838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29133" y="2239955"/>
            <a:ext cx="484838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автобусы удобны там, где нужны гибкие маршруты и быстрая доставка. Они обеспечивают связь между районами, школами и магазинами, особенно на коротких и средних дистанциях.
</a:t>
            </a:r>
            <a:endParaRPr lang="en-US" sz="1516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перевозят пассажиров и крупные партии грузов. Они хорошо подходят для средних и больших расстояний и позволяют транспортировать тяжёлые материалы и контейнеры без постоянных смен маршрута.
</a:t>
            </a:r>
            <a:endParaRPr lang="en-US" sz="1436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Трубопроводный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перевозят нефть, газ и нефтепродукты. Они работают по постоянным магистралям и обеспечивают регулярную поставку сырья. Этот вид транспорта важен для отраслей топлива и промышленности.
</a:t>
            </a:r>
            <a:endParaRPr lang="en-US" sz="1419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 речной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делится на морской и речной. Он эффективен для массовых перевозок по воде на дальние расстояния, когда грузы выгодно доставлять кораблями или судами внутри речных систем.
</a:t>
            </a:r>
            <a:endParaRPr lang="en-US" sz="1503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применяют для самых быстрых перевозок между удалёнными территориями. Они важны для международных рейсов и срочной доставки ценных грузов, но требуют развитой инфраструктуры и стоят дороже.
</a:t>
            </a:r>
            <a:endParaRPr lang="en-US" sz="13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071" y="2400298"/>
            <a:ext cx="4977529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 основным признакам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от цели перевозки: нужно быстро, дёшево, на большие расстояния или с большим объёмом груза.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удобен для «короткого пути», железная дорога — для больших партий, море выигрывает по цене на дальние перевозки, а самолёт — по скорости при высокой стоимости.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видов транспорта.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в городе и между городами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автобусы связывают дом, школу, магазины и соседние населённые пункты. Благодаря гибкости маршрутов их можно организовать там, где нет железной дороги или нужны частые поездки.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проблемы «на колёсах»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удобен из‑за доступности и доставки «от двери до двери». При этом он создаёт пробки, шум, повышает аварийность и загрязнение воздуха, а для работы требует дорог и парковок.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выбирается подходящий вид транспорта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выбора: человек или груз, затем расстояние, срочность, стоимость, объём, безопасность и условия пути.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и его роль в городе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включает автобусы, троллейбусы, трамваи, метро и пригородные электрички. Он рассчитан на одновременную перевозку большого числа людей, поэтому городские маршруты работают эффективнее.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автобус или вагон метро способен заменить десятки личных автомобилей. Это снижает нагрузку на дороги, уменьшает вероятность длительных заторов и делает движение более предсказуемым.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школьников, пожилых людей и жителей крупных городов общественный транспорт часто становится самым доступным и экономичным способом передвижения по районам и в пригород.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тратится больше всего транспортных поездок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поездок обычно приходится на ежедневные маршруты, поскольку они повторяются и дают основную нагрузку на городскую сеть.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поездка, тем сильнее она влияет на работу транспорта. Редкие дальние поездки занимают меньшую долю, но могут заметно менять спрос в отдельные дни.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структуры поездок; значения показаны условными долями без точной статистики.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Вагон с контейнерами и стройматериалы в одном маршруте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железной дороге удобно перевозить большие партии грузов: от контейнеров до строительных материалов. Поезда объединяют грузы разных типов в один поток и помогают быстрее снабжать промышленные районы.
</a:t>
            </a:r>
            <a:endParaRPr lang="en-US" sz="1213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маршруты на средние и большие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связывают города и регионы на средних и больших дистанциях. Пассажирские платформы и вокзалы становятся «узлами» движения, где люди переходят между разными видами транспорта.
</a:t>
            </a:r>
            <a:endParaRPr lang="en-US" sz="122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поезда не боятся пробок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автомобильного транспорта поезд движется по рельсам, поэтому его график меньше зависит от уличных заторов. Это особенно важно при перевозке тяжёлых и массовых грузов.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транспорт: связь больших территорий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и дальние расстояния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используют для международных рейсов, срочной доставки ценных грузов и быстрого сообщения между удалёнными регионами. Этот способ сокращает время в пути, когда расстояние велико и промедление опасно.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требуют развитой инфраструктуры: длинных взлётно‑посадочных полос, систем связи и служб безопасности. От точного расписания зависит работа всего воздушного сообщения, особенно при множестве маршрутов.
</a:t>
            </a:r>
            <a:endParaRPr lang="en-US" sz="1594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воздушного транспорта — высокая скорость и высокая стоимость перевозки. На рейсы заметно влияет погода, а также техническое состояние самолётов и готовность инфраструктуры.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хорошо дополняет другие виды: например, когда грузы нужно доставить быстрее, чем это позволяют море или железная дорога. Поэтому он особенно важен для срочных задач.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9467" y="2400298"/>
            <a:ext cx="3364984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каждый вид транспорта работает лучше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условия перевозки и транспорт: для каждого случая есть своя наиболее выгодная область применения.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выбор зависит от расстояния, пассажиропотока и типа груза: один транспорт сильнее в городе, другой — на дальних водных маршрутах или при перевозке энергоносителей.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видов транспорта.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2245" y="2135775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2733" y="2135780"/>
            <a:ext cx="69262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состояние окружающей среды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Выхлопные газы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двигателей внутреннего сгорания в воздух попадают углекислый газ, оксиды азота, угарный газ и мелкие частицы. Это ухудшает качество воздуха и усиливает парниковый эффект.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шум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от транспорта особенно заметен вдоль магистралей и в крупных городах. Постоянный гул машин и торможений влияет на комфорт людей, мешает отдыху и ухудшает условия жизни.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в атмосфере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от транспорта оседают вблизи дорог и попадают в дыхательные пути. Поэтому вдоль интенсивных маршрутов чаще фиксируют проблемы с видимостью и самочувствием жителей.
</a:t>
            </a:r>
            <a:endParaRPr lang="en-US" sz="1528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экологичные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экологичными считаются ходьба, велосипед, электротранспорт и поезда на электротяге. Они меньше зависят от сгорания топлива и помогают сократить загрязнение воздуха и шум.
</a:t>
            </a:r>
            <a:endParaRPr lang="en-US" sz="15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делают транспорт более чистым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эффект заметнее, когда перевозки переходят с личных автомобилей на рельсовый транспорт и электробусы. Это снижает общий поток машин в центре и на подъездах.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мер работает лучше всего: более чистые виды транспорта плюс инфраструктура и изменение привычек уменьшают и выбросы, и загруженность дорог.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положений; количественные значения не приводятся (использованы условные индикаторы эффекта).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рядом с дорогой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пешехода и велосипедиста: внимательность, правильный переход и соблюдение сигналов.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транспорт в истории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виды транспорта включали повозки, сани, лодки, парусные суда и гужевой транспорт. Они были связаны с природными возможностями местности и скоростью движения людей и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появились паровозы и первые железные дороги, а в XX — автомобили, самолёты, метро и массовые автобусы. В XXI быстро развиваются скоростные поезда, электромобили и цифровое управление движением.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грузы перевозит транспорт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товары для жизни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доставляет продукты питания, одежду, технику и мебель. Это помогает магазинам регулярно получать товары, а людям — вовремя находить нужные вещи.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 заводов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привозит сырьё и комплектующие для заводов. Он связывает районы добычи с предприятиями, чтобы производство не останавливалось из-за нехватки материалов.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строительные материалы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Перевозятся топливо и строительные материалы. Без железной дороги, морских путей и автомобильных маршрутов сложнее поддерживать стройки и обеспечивать регулярные поставки.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 как ускорение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 упрощают перегрузку между кораблём, поездом и грузовиком. Груз перемещается по цепочке быстрее и удобнее, особенно на дальние расстояния.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городского транспорта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машин растёт быстрее, чем ширина улиц и парковочные места, увеличиваются пробки и задержки. Это также влияет на качество воздуха и общий уровень шума.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связь между ростом автопарка и нагрузкой на город: больше автомобилей — выше риск системных проблем для среды и безопасности.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типичных городских проблем; численные значения не приводятся (условная значимость).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8271" y="2400298"/>
            <a:ext cx="5225131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основных видов транспорта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сильные стороны и ограничения, чтобы понимать, почему разные виды транспорта выбирают для разных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каждого транспорта проявляются в подходящих условиях: универсальность, скорость, вместимость или экологичность всегда сопровождаются конкретными ограничениями.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видов транспорта.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транспорта в городах и странах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электромобили и электрический общественный транспорт. Это направление снижает выбросы от поездок и поддерживается инфраструктурой зарядных станций и модернизацией маршрутов.
</a:t>
            </a:r>
            <a:endParaRPr lang="en-US" sz="1561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Расширяются цифровые системы управления движением и интеллектуальные светофоры. Они помогают точнее распределять потоки, уменьшать задержки и снижать риск конфликтов на перекрёстках.
</a:t>
            </a:r>
            <a:endParaRPr lang="en-US" sz="1544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современные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Ускоряются поезда на новых технологиях и развиваются высокоскоростные направления. Параллельно повышается доступность общественного транспорта за счёт удобных пересадочных узлов.
</a:t>
            </a:r>
            <a:endParaRPr lang="en-US" sz="1514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устойчивым привычкам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растёт роль велодорожек, удобных пересадок и общественного транспорта. Важные цели развития — меньше аварий, меньше загрязнения воздуха и экономия времени в пути.
</a:t>
            </a:r>
            <a:endParaRPr lang="en-US" sz="15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пространство страны и мира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обеспечивает перемещение людей, доставку грузов, работу торговли и связь между районами. Разные виды транспорта решают разные задачи: городские, междугородние и дальние перевозки. География и выбор маршрутов определяют скорость, стоимость и влияние на природу.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2026-05-11T21:14:38Z</dcterms:created>
  <dcterms:modified xsi:type="dcterms:W3CDTF">2026-05-11T21:14:38Z</dcterms:modified>
</cp:coreProperties>
</file>