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подъём 1870-х годов и роман И. С. Тургенева «Новь»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споров, надежд и поиска нового пути для России.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Александра II общество оказалось между ожиданием перемен и разочарованием в их медленном результате. Именно в этой атмосфере литература стала особенно чутко реагировать на вопросы долга, народа и будущего страны.
</a:t>
            </a:r>
            <a:endParaRPr lang="en-US" sz="1484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реформ: время надежд и споров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деятельность расширила участие образованных людей в местных делах и приблизила общественные вопросы к повседневной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всё чаще связывала личную судьбу не только с успехом, но и с общественной пользой, справедливостью и служением.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газеты и студенческая среда сделали спор о будущем России открытым и заметным для широкой читающей публики.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общественного подъёма 1870-х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Разночинцы приходили в общественную жизнь не из дворянской среды, а через образование и личный труд. Они становились учителями, журналистами, публицистами и участниками общественных кружков.
</a:t>
            </a:r>
            <a:endParaRPr lang="en-US" sz="1091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1870-е годы эта среда ассоциировалась с молодыми, деятельными людьми. Их объединяли вера в просвещение, чувство ответственности и стремление найти практическую пользу для общества.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поколения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Разночинная интеллигенция как новая общественная сила
</a:t>
            </a:r>
            <a:endParaRPr lang="en-US" sz="23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1870-е годы общественная энергия сосредоточилась в разных, нередко спорящих между собой средах.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 будущее страны переосмысляли народники и разночинная интеллигенция; спор о реформе и действии был острее, чем согласие.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историко-литературному контексту 1870-х годов
</a:t>
            </a:r>
            <a:endParaRPr lang="en-US" sz="113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общественные силы и их позиции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как идейная основа эпохи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Народники считали крестьянство главной исторической силой России. Они связывали с общиной надежду на справедливое устройство жизни и сохранение особого пути развития страны.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народ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сочетало искренний порыв и неясность целей. Из-за этого идеал часто расходился с реальностью, а ожидания быстро превращались в разочарование.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противоречия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движения видели в знании и образовании главный способ общественного обновления. Они надеялись изменить жизнь не словами, а прямой работой среди людей.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Просветительский идеал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молодёжь пыталась сблизиться с крестьянами, объяснять им свои взгляды и участвовать в просвещении. Эта практика стала важным символом эпохи.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в народ»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разные процессы складывались в общий общественный подъём.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явления усиливали общественную активность, но не создавали единой программы преобразований: общество искало путь, а не готовый ответ.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 1870-х годов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явления 1870-х годов и их 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 в 1870-е годы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десятилетие Тургенев жил в Европе, но внимательно следил за российской общественной жизнью и духовными поисками нового поколения.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остро ощущал перемены после реформ и видел, как молодёжь отказывается от старых дворянских идеалов в пользу дела.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интересовали не только идеи, но и люди, которым предстояло воплотить эти идеи в реальной жизни, без красивых лозунгов.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«Новь» стала художественным откликом на споры эпохи и попыткой понять, кто способен стать опорой будущей России.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эпохи и её отражение в судьбах героев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общественного подъёма к конфликту в романе «Новь»
</a:t>
            </a:r>
            <a:endParaRPr lang="en-US" sz="23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Сергея Нежданова, который стремится к делу и протесту, но не обладает внутренней устойчивостью и ясной жизненной опорой.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Соломиным и миром Сипягиных помогает Тургеневу показать разные общественные типы: от практического труда до барской самоуверенности.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отношения с Марианной и связь с народнической средой раскрывают тему личного выбора, а также трудность соединить идею и чувство.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романа «Новь»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Нежданов принадлежит к поколению образованных молодых людей 1870-х годов: он остро чувствует несправедливость, стремится к общественной пользе, но не умеет превратить протест в твёрдое и последовательное действие.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внутренние сомнения, нервная неустойчивость и разрыв между мыслью и поступком делают его типичным героем переломного времени, когда высокие идеалы ещё не обрели надёжной жизненной опоры.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Нежданов как герой переходной эпохи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показывает, что роман строится на столкновении разных моделей отношения к жизни: от идеи до практического дела и барской самоуверенности.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жизнеспособной у Тургенева выглядит позиция Соломина; Нежданов и Сипягин, напротив, связаны с неустойчивостью и исчерпанностью прежних форм.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И. С. Тургенева «Новь»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общественные позиции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Марианна показана не как «героиня украшения», а как человек с твёрдым характером, внутренней дисциплиной и способностью самостоятельно судить о своей жизни и о людях.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стремление к свободе связано с новым типом женского сознания, для которого образование, личный выбор и нравственная ответственность становятся важнее привычных социальных ожиданий.
</a:t>
            </a:r>
            <a:endParaRPr lang="en-US" sz="137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Неждановым Марианна обнаруживает душевную силу и серьёзность: она не подменяет чувство мечтой, а ищет опору в честности, долге и реальном деле.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Тургенев показывает, что эмансипация в 1870-е годы понималась не только как внешняя независимость, но и как духовная зрелость и способность к самостоятельному пути.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Марианна и тема женской эмансипации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Соломина связывает эпоху с трудовой дисциплиной и профессиональной ответственностью; именно поэтому его позиция звучит как трезвая альтернатива романтическим лозунгам.
</a:t>
            </a:r>
            <a:endParaRPr lang="en-US" sz="1765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особенно ясно показали, что устойчивые перемены начинаются с повседневной работы, а не с громких деклараций.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И. С. Тургенева «Новь»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24289"/>
            <a:ext cx="4356600" cy="1774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И. С. Тургенева «Новь»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идеалов романа показывает, как высокие цели проверяются жизнью и по-разному выдерживают столкновение с реальностью.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не отвергает идеалы, но показывает: только те из них, что опираются на внутреннюю силу и реальное дело, способны выдержать испытание временем.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и реальность в романе «Новь»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романа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соединяет общественную проблематику с тонким психологическим анализом, поэтому идейный спор в романе всегда раскрывает и характер, и скрытые движения души героев.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между персонажами выстроены особенно чётко: мечтательность Нежданова, деловитость Соломина, твёрдость Марианны и барская самоуверенность Сипягина создают напряжённую систему сопоставлений.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избегает прямых нравоучений и оценивает героев через их речь, поступки, интонации и поведение в конфликте, что делает художественную правду особенно убедительной.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бытовая точность и внимательность к деталям помогают Тургеневу показать не только внешнюю среду, но и скрытый смысл эпохи перехода.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образуют единое смысловое поле: личные решения героев постоянно связаны с вопросом о будущем страны и цене общественного служения.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исторический выбор и кризис прежних идеалов; именно они определяют и сюжет, и духовные испытания персонажей.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И. С. Тургенева «Новь»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уездный город выглядит как пространство перехода: здесь рядом существуют чиновничий порядок, разговоры о реформах и повседневная неподвижность. Такой фон помогает увидеть, как медленно меняется провинциальная Россия и как неустойчиво чувствуют себя новые идеи в привычной среде.
</a:t>
            </a:r>
            <a:endParaRPr lang="en-US" sz="826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Уездный город на границе старого и нового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напоминает о старом дворянском мире, сельская дорога — о связи с народной жизнью, а мастерская — о ценности реального труда. Вместе эти пространства создают образ России, где привычные формы ещё живут, но уже теряют прежнюю силу.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дорога и мастерская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Студенческая комната воссоздаёт атмосферу молодёжного спора, надежд и сомнений. Здесь особенно заметны увлечённость книгами, разговоры о будущем и тревожная неуверенность, из которой рождается стремление к действию.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Студенческая комната и энергия поиска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образ России 1870-х годов в романе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точно передаёт состояние общества, в котором надежды после реформ ещё живы, но уже сталкиваются с сомнениями, разобщённостью и трудностью реального преобразования страны.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«Новь» важно читать как художественное свидетельство эпохи, где историческая энергия сочетается с внутренней неустойчивостью личности и поиском нравственной опоры.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героев Тургенев показывает спор о том, кто способен стать двигателем обновления: мечтатели, народники, практики или люди старого барского круга.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«Новь» для понимания эпохи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общественный подъём 1870-х и художественный смысл романа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подъём 1870-х годов сделал особенно острым вопрос о будущем России, а роман Тургенева «Новь» показал, как большие идеи проходят проверку реальной жизнью и человеческим характером.
</a:t>
            </a:r>
            <a:endParaRPr lang="en-US" sz="125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2026-05-19T21:23:47Z</dcterms:created>
  <dcterms:modified xsi:type="dcterms:W3CDTF">2026-05-19T21:23:47Z</dcterms:modified>
</cp:coreProperties>
</file>