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биосферы и роль кислородной революции в изменении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биосферы и кислородная революция: главные темы
</a:t>
            </a:r>
            <a:endParaRPr lang="en-US" sz="236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все живое вместе с окружающей средой. Первые клетки появились около 3,8 млрд лет назад, когда атмосфера была лишена кислорода и богата метаном, аммиаком и водородом. Энергия получалась в бескислородных условиях.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жизни и атмосферные условия
</a:t>
            </a:r>
            <a:endParaRPr lang="en-US" sz="2651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кислорода: хемотрофы и их метаболизм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— хемотрофы — использовали химическую энергию неорганических веществ, таких как сероводород и железо, без участия кислорода, обеспечивая жизнедеятельность.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процессы, такие как брожение, сульфатредукция и метаногенез, доминировали, задавая темп ранней биохимии на Земле.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полностью анаэробных условиях существовала миллиарды лет, формируя основу для последующих эволюционных изменений.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фотосинтеза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млрд лет назад цианобактерии начали использовать солнечный свет для получения энергии, выделяя кислород в процессе, что стало революцией для биосферы.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следы древних экосистем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Окаменелые слои, известные как строматолиты, представляют собой свидетельства существования цианобактерий, демонстрируя их влияние на состав древних морей.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как побочный продукт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стал первым источником свободного кислорода, который со временем изменил атмосферу, задав условия для появления аэробных организмов.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цианобактерии — переломный шаг
</a:t>
            </a:r>
            <a:endParaRPr lang="en-US" sz="24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депонирования кислорода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3,5–2,7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выделяемый цианобактериями, активно связывался с растворённым железом, образуя железные руды.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2,7–2,2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богаты железом кварцитовых формаций уменьшало свободный кислород в океанах и атмосфере.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насыщения резервуаров связанных соединений кислород начал аккумулироваться в атмосфере.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кислородной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кислорода вызвал резкие изменения в геохимии и биосфере Земли.
</a:t>
            </a:r>
            <a:endParaRPr lang="en-US" sz="9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кислородная катастрофа: определение и хронология
</a:t>
            </a:r>
            <a:endParaRPr lang="en-US" sz="195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(2,4–2,1 млрд лет назад) отмечен первым значительным увеличением атмосферного кислорода, что вызвало масштабные биологические и геохимические изменения.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Возросшее содержание кислорода привело к массовому вымиранию анаэробных организмов и значительным сдвигам в атмосфере и типах осадочных пород.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концентрации кислорода по эрам
</a:t>
            </a:r>
            <a:endParaRPr lang="en-US" sz="265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постепенное повышение кислорода с резким ростом в момент кислородной катастрофы около 2,4 млрд лет назад.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скачок кислорода стал критическим толчком для эволюции аэробных организмов и преобразования биосферы.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исследования осадочных пород, данные 2023 года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29393"/>
            <a:ext cx="3377400" cy="23890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кислородизации Земли
</a:t>
            </a:r>
            <a:endParaRPr lang="en-US" sz="2915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вехи накопления кислорода и их биогеохимические последствия.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сопровождался фундаментальными изменениями в биосфере и атмосфере Земли.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 палеонтологические исследования,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кислородной революции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изменил климат, вызвав длительные ледниковые периоды из-за снижения парниковых газов.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анаэробных организмов освободило экологические ниши для аэробных форм жизни.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железистых осадочных пород стало характерным геологическим признаком кислородизации.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экологические стратегии и повышения биологического разнообразия.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озонового слоя и его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озонового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кислорода привело к образованию озонового слоя в стратосфере, который блокирует губительное ультрафиолетовое излучение.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развитие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защитный слой открыл возможности для выхода организмов на сушу, обеспечив безопасность генетического материала от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анаэробных организмов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возникших экологических нишах получили развитие аэробные формы жизни, способные эффективно использовать кислород для дыхания, что значительно расширило биоразнообразие и преобразило биохимические процессы.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резким увеличением атмосферного кислорода анаэробные микроорганизмы столкнулись с повышенным окислительным стрессом, что вызвало массовое падение их численности и утрату доминирующего статуса в экосистемах.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изменения привели к перестройке биоценозов, где аэробы совершенствовали пищевые цепи и создавали новые устойчивые экосистемы, изменяя экологическое равновесие планеты.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 АТФ может синтезироваться из одной молекулы глюкозы при аэробном дыхании, что значительно повышает энергетический выход по сравнению с анаэробными процессами.
</a:t>
            </a:r>
            <a:endParaRPr lang="en-US" sz="163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обеспечило организмам гораздо больший энергетический ресурс, что стимулировало развитие сложных структур и функций, включая нервную систему и крупные размеры тела.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биохимии клеточного дыхания, учебники по микробиологии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формирование эукариот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Симбиогенез между древними прокариотами привёл к формированию митохондрий — органелл, которые эффективно использовали кислород для выработки энергии в клетках эукариот.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клеточной структуры эукариот обеспечило переход к многоклеточным организмам, что заложило основу для появления животных, растений и грибов.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кислорода в атмосфере способствовало возникновению эукариот, организмов с ядром и сложной внутриклеточной организацией, что изменило направление эволюции жизни на планете.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живых организмов и экосистем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аэробное дыхание позволил увеличить энергетический потенциал организмов, что ускорило их эволюцию и программное развитие новых биологических функций, включая хищничество.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возросших энергетических возможностей увеличился размер организмов, а также появились новые морфологические формы и поведенческие стратегии.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экосистемы распространились по суше и водоёмам, сформировав сложные трофические сети с участием многочисленных таксонов и новых экологических ниш.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концентрации кислорода в атмосфере и формирование озонового слоя обеспечили защиту от ультрафиолетового излучения, что способствовало колонизации суши.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015" y="1648250"/>
            <a:ext cx="922425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прокариот и новые экосистемы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фотосинтетических групп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фотосинтетиков расширилось за счёт новых таксонов, что повысило продуктивность биосферы и уровень кислорода в атмосфере.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метаболических стратегий
</a:t>
            </a:r>
            <a:pPr algn="ctr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прокариотах появились различные пути получения энергии и веществ, включая аэробное дыхание и микроаэрофилию, повышавшие устойчивость экосистем.
</a:t>
            </a:r>
            <a:endParaRPr lang="en-US" sz="812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биогеохимических циклов
</a:t>
            </a:r>
            <a:pPr algn="ctr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замкнутых циклов веществ, таких как углеродный и азотный, способствовало поддержанию жизни и экологическому равновесию.
</a:t>
            </a:r>
            <a:endParaRPr lang="en-US" sz="860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формирование почвы и океанов
</a:t>
            </a:r>
            <a:pPr algn="ctr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сообщества участвовали в преобразованиях среды, способствуя минерализации и консолидации осадков, что увеличивало среду обитания.
</a:t>
            </a:r>
            <a:endParaRPr lang="en-US" sz="8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свидетельства кислородной революции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Железистые кварциты эпохи около 2,4 млрд лет назад отражают период интенсивного связывания кислорода в руде, что подтверждает резкий рост добычи кислорода биосферой.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соотношения углерода в осадках фиксируют изменения в биохимических процессах, указывая на переход от доминирования анаэробных к аэробным метаболизмам.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Стратиграфические данные и особенности распределения отложений свидетельствуют о резком изменении условий окружающей среды и структуре древних экосистем.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геохимические последствия кислородизации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свободного кислорода усилило химическое выветривание горных пород, ускоряя геохимические циклы и перераспределение элементов.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Изменился минералогический состав осадков с появлением новых оксидов и сульфатов, что влияло на морскую и наземную химию.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Кислородизация кислым образом изменила океаническую и почвенную среду, стимулируя биологическое разнообразие и усложнение пищевых цепей.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заложили основы современных биогеохимических циклов углерода, кислорода и других элементов, важных для жизни на планете.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эволюция: новые кислородные скачки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кислородный скачок (2,4–2,1 млрд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в атмосфере, изменение состава биоты, формирование озонового слоя и гибель анаэробных форм жизни.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Неопротерозойский кислородный скачок (около 800–540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значительное повышение уровня кислорода, что совпало с возникновением животных и интенсивным развитием фотосинтетических организмов.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(около 540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Стремительное появление множества многоклеточных форм, сложных экосистем и биологических инноваций, связанных с кислородными условиями.
</a:t>
            </a:r>
            <a:endParaRPr lang="en-US" sz="9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кислородной революции для появления человека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гоминид сопровождалась адаптациями к аэробному обмену веществ, что позволило увеличить размеры и функциональность органов тела и мозга.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кислорода оказал решающее влияние на развитие сложных организмов, включая предков человека, обеспечивая энергоёмкие функции мозга и активности.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биогеохимические изменения, связанные с кислородной революцией, создали фундамент для появления многообразных экосистем, в которых формировался вид Homo sapiens.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стала важнейшим этапом в истории жизни, обеспечив рост сложности организмов и их сред обитания, а также задав направление дальнейшей эволюции и освоения планеты.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революция: фундамент биосферных преобразований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2026-05-10T08:31:20Z</dcterms:created>
  <dcterms:modified xsi:type="dcterms:W3CDTF">2026-05-10T08:31:20Z</dcterms:modified>
</cp:coreProperties>
</file>