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у аула Тарки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родник — большая красота и доброта природы.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легко представить и интересно наблюдать. Он помогает заметить, как в природе сочетаются чистота, свежесть, тишина и забота о родной земле. Для детей это понятный образ живой воды.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 роднике детям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роднике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сама выходит наружу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появляется там, где подземная вода находит выход на поверхность. Ему не нужен кран, насос или ведро — природа всё делает сама, тихо и незаметно.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бывает холодной и свежей
</a:t>
            </a:r>
            <a:endParaRPr lang="en-US" sz="1238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родниковая вода прозрачная, прохладная и очень чистая. Она кажется особенно вкусной, потому что приходит прямо из глубины земли и хранит естественную свежесть.
</a:t>
            </a:r>
            <a:endParaRPr lang="en-US" sz="1022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живой уголок природы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родника часто растут травы, мох и другие влаголюбивые растения. Такое место выглядит зелёным и спокойным, словно природа здесь решила передохнуть.
</a:t>
            </a:r>
            <a:endParaRPr lang="en-US" sz="1065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чудо земли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родник — это маленькое чудо, которое можно увидеть своими глазами. Он показывает, как природа умеет дарить воду, красоту и жизнь без лишнего шума.
</a:t>
            </a:r>
            <a:endParaRPr lang="en-US" sz="10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увидеть родник у Тарки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тропинка к воде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роднику обычно ведёт узкая тропинка. Вокруг влажная земля, а под ногами могут блестеть камешки после воды. Кажется, что место само просит говорить здесь тише и шагать осторожно.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островок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 трава часто становится гуще и ярче. Мох мягко покрывает камни, а небольшие растения тянутся к влаге. Из-за этого родник выглядит как маленький зелёный остров среди сухой земли.
</a:t>
            </a:r>
            <a:endParaRPr lang="en-US" sz="129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струйка и маленькая лужица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вода течёт совсем тонко, словно серебряная ниточка. А иногда собирается в маленькую лужицу у камня. И всё же даже такая скромная вода делает место живым и красивым.
</a:t>
            </a:r>
            <a:endParaRPr lang="en-US" sz="12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«чистый» сразу показывает, что вода прозрачная и приятная. Оно помогает представить родник аккуратным и светлым, без грязи и лишней суеты.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представить родник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«прохладный» даёт почувствовать свежесть воды. После него хочется почти физически ощутить лёгкий холодок, будто ладонь коснулась живого источника.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«тихий» создаёт спокойное настроение. Родник не шумит громко, а будто шепчет, и от этого место кажется особенно мирным и добрым.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«живой» напоминает, что родник не просто вода. Он поддерживает растения, птиц и людей, а значит, действительно помогает природе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 роднике важно не только увидеть воду, но и почувствовать настроение. Автор помогает заметить удивление, радость и спокойствие, словно природа сама рассказывает свою тихую историю.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в литературном чтении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становится образом доброты и заботы о земле. Через него дети понимают: природа может быть красивой, полезной и очень близкой, если уметь смотреть внимательно.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учит бережному отношению к родному месту. Когда читаешь о роднике, хочется сохранить чистоту, не шуметь без нужды и относиться к природе как к другу.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родника любят появляться птицы, насекомые и маленькие зверьки. Им нужна вода, а растениям рядом — влага, поэтому возле источника всегда кипит тихая жизнь.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 с водой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капель могут изменить целый уголок природы. Там, где есть родник, травы дольше остаются зелёными, а кусты и деревья чувствуют себя увереннее.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родник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проходит путь в природе и выходит на поверхность без помощи человека.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даёт чистую воду для питья и для обычных дел. В жарком краю это особенно важно, потому что вода помогает людям жить спокойно и уверенно.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родник нужен людям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аула родник может быть привычным и дорогим местом. К нему приходят не только за водой, но и с уважением к труду тех, кто бережёт источник.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родник, вода перестаёт быть чем-то незаметным. Она становится настоящим богатством, которое хочется охранять, как доброго помощника семьи и всего аула.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родник в разное время года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снега и весенних дождей родник обычно становится полноводнее. Вокруг появляется больше зелени, и источник выглядит особенно свежим.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жаркие дни вода может течь слабее, но родник всё равно остаётся важным. Он приносит прохладу и помогает пережить сухую погоду.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меняются цвета травы и листьев, а родник словно остаётся спокойным наблюдателем. Он напоминает, что природа умеет меняться красиво.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вокруг может лежать снег, но сам источник продолжает жить. Это ещё раз показывает, что родник связан с силой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родник кажется красивым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роднике вода выглядит прозрачной и холодной, словно сама природа умыта и причесана. От такой чистоты сразу становится спокойно и радостно.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обычно тихо: слышно только лёгкое журчание и шорох травы. Именно поэтому родник в тексте помогает почувствовать красоту без громких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71" y="1791220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21" y="1791220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071" y="3449281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8221" y="3449281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родник полезным для природы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Увлажняет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от родника помогает почве не пересыхать. Земля становится мягче, и рядом легче расти травам, которым нужна вода каждый день.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источник, чаще появляются зелёная трава, мох и кусты. Они чувствуют себя лучше, потому что рядом есть живительная влага.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птицам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прилетают к воде, чтобы напиться и отдохнуть. Для них родник — удобное и безопасное место, особенно в жаркую погоду.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жизнь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источника находят воду и маленькие животные, и насекомые. Даже небольшой родник может поддерживать целый живой уголок, как добрый помощник.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даёт людям чистую и прохладную воду. В жарком месте это особенно важно, потому что такая вода помогает утолить жажду и чувствовать себя бодрее.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родник полезен людям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становится частью родного аула и знакомым местом, к которому относятся с уважением. У родника люди особенно ясно понимают, что вода — настоящее богатство.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источника заметны труд и забота старших, которые берегут чистоту и порядок. Для детей это хороший пример того, как человек может дружить с природой.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родник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 простых действиях, которые помогают сохранить источник чистым и красивым.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неосторожный шаг может повредить берег и изменить источник.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неаккуратность рядом с водой быстро заметна. Если беречь место с самого начала, родник дольше останется чистым и живым.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вывод по теме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могут вместе убрать мусор, выровнять тропинку и не тревожить растения. После такой работы место сразу становится чище, а вода — приятнее для глаз.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у родника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и дети помогают друг другу, родник выглядит ухоженным и спокойным. Это учит заботе о своём ауле и показывает, что добро начинается с простого дела.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обращают внимание на воду: она прозрачная или слегка мутная, холодная или тёплая на ощупь. По этим признакам легко понять, как чувствует себя источник.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заметить, если наблюдать за родником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смотрят, как течёт струя: спокойно, быстро или почти незаметно. Сила потока подсказывает, много ли воды сейчас выходит из-под земли.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заметить растения вокруг. Если рядом зелёная трава и мох, значит, влаги достаточно, а место остаётся живым и уютным.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смотрят на берег и камни. Если земля осыпается или появляются следы мусора, это знак, что родник нуждается в заботе.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родник остаётся в памяти людей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тропинка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роднику долго ходили по одной и той же тропе. Она запоминалась людям, потому что вела к чистой воде и тихому месту отдыха.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 роднике начинали рассказывать дома: кто ходил за водой, как берегли берег, как радовались прохладной струе в жаркий день.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родном месте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родник становился частью названия, воспоминаний и любви к аулу. Он связывал прошлое и настоящее, как тёплая ниточка в рассказе.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школьников у родника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пакет исчезает с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 девочка пришли к роднику и заметили, что у воды лежит бумага и пустая бутылка. Они аккуратно собрали мусор в мешок и отнесли его к урне. Берег сразу стал чище, а вода — ещё красивее.
</a:t>
            </a:r>
            <a:endParaRPr lang="en-US" sz="115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прогулка с внимательным взглядом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Первоклассница шла мимо источника и остановилась послушать, как шепчет вода. Она не рвала траву и не сходила с тропинки. Потом девочка рассказала дома, что природу надо беречь так же, как любимую книгу.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о роднике школьник стал внимательнее закрывать кран и не лить воду зря. Он понял, что чистая вода нужна не только у источника, но и дома. Маленькая привычка оказалась очень полезной.
</a:t>
            </a:r>
            <a:endParaRPr lang="en-US" sz="12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у Тарки — маленькое чудо, которое важно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у аула Тарки напоминает, что красота бывает тихой и очень нужной. Он даёт воду, радует глаз и учит детей бережно относиться к своей земле.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2026-05-24T01:30:24Z</dcterms:created>
  <dcterms:modified xsi:type="dcterms:W3CDTF">2026-05-24T01:30:24Z</dcterms:modified>
</cp:coreProperties>
</file>