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Теплокровные животные — Птицы и млекопитающие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Теплокровные животные сохраняют стабильную температуру тела независимо от климата.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теплокровности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возникла около 200 миллионов лет назад и позволила животным активно жить в разных климатах, создавая новые экологические ниши и пищевые цепи.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теплокровных животных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Теплокровные способны поддерживать постоянную температуру тела независимо от температуры окружающей среды, что обеспечивает их активность в разных условиях.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обмена веществ у теплокровных выше, что требует большего питания, но позволяет сохранять стабильную работу органов и активность.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терморегуляция основана на физиологических процессах, таких как метаболизм и кровообращение, которые поддерживают тепло внутри организма.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терморегуляции у теплокровных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Потоотделение, мышечная дрожь и регулирование кровообращения помогают быстро менять температуру тела в ответ на климатические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Шерсть, перья и подкожный жир создают изоляцию, уменьшая потерю тепла и адаптируя организм к холодным и жарким условиям.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Классификация: Птицы и млекопитающие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перьевой покров и насчитывают около 10 000 видов, они откладывают яйца и широко распространены по всему миру.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покрыты шерстью, включают около 6 400 видов, рождают живых детёнышей и заботятся о них после рождения.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птиц и млекопитающих по основным признакам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особенности, позволяющие различать и понимать адаптации этих групп животных.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стратегии размножения и терморегуляции отражают разнообразие экологических адаптаций этих классов.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энциклопедии, 2023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птиц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защищает птиц, обеспечивает полёт и служит терморегулятором, адаптируя к разным условиям жизни.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 воздушными мешками увеличивают эффективность дыхания, важную для энергозатратного полёта.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помогает добывать пищу разных типов, повторяя форму и функции, необходимые для рациона каждого вида.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состоит из полых лёгких костей, что снижает массу тела и облегчает перемещение в воздухе.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Шерстяной покров и защита организма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обладают густым шерстяным покровом, который поддерживает тепло и защищает кожу. Он варьируется по плотности и длине, адаптируясь к условиям обитания.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и развитие мозга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железы обеспечивают питание детёнышей. Млекопитающие отличаются развитым мозгом, высоким уровнем обучения и сложными социальными взаимодействиями.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млекопитающих
</a:t>
            </a:r>
            <a:endParaRPr lang="en-US" sz="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преобладают в тропических регионах, млекопитающие — в разнообразных климатических зонах.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отражает экологическую гибкость и адаптацию теплокровных к разным средам.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видов на материках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 зоологические исследования, 2022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удивительных птиц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— крупнейшая нелетающая птица, может развивать скорость до 70 км/ч, что помогает избегать хищников на открытых пространствах.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— самая маленькая птица, массой всего 2–3 г, невероятно быстро машет крыльями, до 100 взмахов в секунду.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Императорский пингвин адаптирован к экстремальному холоду Антарктики, способен выживать при температурах до –60°C.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— единственные млекопитающие, способные к настоящему полёту, их разнообразие и экологические функции расширяют границы привычных представлений о млекопитающих.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Ехидна — яйцекладущее млекопитающее с острыми колючками по всему телу, живёт в Австралии и Новой Гвинее, активно роет почву в поисках муравьёв и термитов.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самый крупный представитель среди теплокровных, масса его тела достигает 150 тонн, а длина — свыше 30 метров, что делает его крупнейшим животным на планете.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уникальное яйцекладущее млекопитающее, обитающее в Австралии, сочетающее черты рептилий и млекопитающих, имеет клюв, похожий на утиный, и выделяет ядовитый шип.
</a:t>
            </a:r>
            <a:endParaRPr lang="en-US" sz="2379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необычных млекопитающих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среде и экологические ниши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места обитания птиц
</a:t>
            </a:r>
            <a:pPr algn="l" indent="0" marL="0">
              <a:lnSpc>
                <a:spcPct val="90000"/>
              </a:lnSpc>
              <a:buNone/>
            </a:pPr>
            <a:r>
              <a:rPr lang="en-US" sz="1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обитают в самых разных экосистемах: от ледяной Арктики до жарких тропиков. Они населяют леса, горы, пустыни, водоёмы и острова, демонстрируя удивительную приспособляемость.
</a:t>
            </a:r>
            <a:endParaRPr lang="en-US" sz="1971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 обитания млекопитающих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освоили разнообразные среды: от океанов до подземелий и лесных крон. Их ферменты и строение тела позволяют успешно жить в самых разных условиях.
</a:t>
            </a:r>
            <a:endParaRPr lang="en-US" sz="1761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адаптации известных видов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белый медведь обладает толстой изоляцией для жизни в Арктике, дельфины адаптированы к морской среде, а кроты строят разветвлённые подземные норы для защиты и добычи пищи.
</a:t>
            </a:r>
            <a:endParaRPr lang="en-US" sz="17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теплокровных животных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воспроизводства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обмен веществ у теплокровных требует частого потребления пищи, обеспечивающей энергию для поддержания постоянной температуры тела и активной жизнедеятельности.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обмен веществ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демонстрируют разнообразие в питании: от хищников и травоядных до всеядных и насекомоядных, адаптированных к разным условиям и источникам пищи.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разделяются по пищевым типам: зерноядные, хищники, насекомоядные и фруктоманы; например, колибри питается нектаром каждые 10–15 минут для поддержания жизненной энергии.
</a:t>
            </a:r>
            <a:endParaRPr lang="en-US" sz="27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теплокровных в природе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Теплокровные играют ключевую роль в экосистемах, выступая хищниками и контролируя численность других организмов, что обеспечивает экологический баланс.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теплокровных способствует поддержанию круговорота веществ и биоразнообразия, что критично для стабильности биосферных процессов.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опылении растений и распространении семян, тем самым содействуя плодородию почв и поддержке разнообразия флоры.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для птиц и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угрозами являются утрата естественной среды обитания, загрязнение окружающей среды и изменения климата, что существенно снижает численность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незаконная охота приводят к исчезновению редких животных, таких как амурский тигр и белый носорог, повышая риск утраты биологического разнообразия.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связано с разрушением природных условий и ухудшением питания животных из-за загрязнения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необходимость усиления мер охраны для предотвращения исчезновения видов и сохранения экосистем.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отдельных видов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BirdLife International, 2023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популяций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расширение заповедников защищает природные территории от антропогенного воздействия, обеспечивая условия для размножения диких животных.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меры ограничивают охоту и торговлю редкими видами, способствуя сохранению численности редких животных.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природных сред включает реабилитацию лесов и водных ресурсов для улучшения среды обитания и питания животных.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повышает ответственность населения и поддерживает международные программы, такие как Конвенция CITES и Красная книга.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крачка совершает рекордную миграцию длиной свыше 70 000 км в год — самую длинную среди птиц на планете.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слон способен распознавать и запоминать голоса до 500 сородичей, что помогает в социальном взаимодействии стада.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представлены многочисленными видами и составляют крупнейшую группу среди млекопитающих по численности.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Стрижи способны оставаться в полёте почти без перерыва до нескольких месяцев, совершая длительные миграции без посадок.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птицах и млекопитающих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Теплокровные — ключ к биологическому равновесию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млекопитающие играют важнейшую роль в устойчивости природы, требуя совместных усилий для их сохранения на благо будущих поколений и всей планеты.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2026-05-07T13:31:42Z</dcterms:created>
  <dcterms:modified xsi:type="dcterms:W3CDTF">2026-05-07T13:31:42Z</dcterms:modified>
</cp:coreProperties>
</file>