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как синтаксическая единица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соединяются и уточняют смысл в речи.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объясняет, как строятся словосочетания и предложения. Словосочетание не выражает законченную мысль, но помогает точнее назвать предмет, действие или признак и подготовиться к разбору предложения.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и роль словосочетания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словосочетания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всегда состоит не менее чем из двух слов, которые связаны между собой по смыслу и по грамматической форме.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главное слово, которое определяет общее значение, и зависимое слово, которое уточняет предмет, действие или признак.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не сообщает законченную мысль: оно лишь называет явление точнее, чем одно отдельное слово.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равноправных слов, например с союзом «и», словосочетаниями не являются, потому что в них нет подчинения.
</a:t>
            </a:r>
            <a:endParaRPr lang="en-US" sz="9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 зависимое слово в схеме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— смысловой центр словосочетания. Именно от него задают вопрос: какой? что делать? где? как? По нему определяют значение всего сочетания.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главное и отвечает на вопрос, но не заменяет его. На схеме это удобно показать стрелкой: например, от «яркое» к «солнце».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словосочетание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слова объединяются по смыслу и грамматически.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 и обычно имеет грамматическую основу: подлежащее и сказуемое. Словосочетание такой основы не имеет.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звучит как часть высказывания, а не как полное сообщение. Например, «весенний лес» — это не предложение.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«весенний лес» и «Весенний лес зазеленел». Во втором примере есть мысль и действие, поэтому это уже предложение.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словосочетание отличается от предложения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подчинительной связи в словосочетании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три вида связи и их главные признаки.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связи легче всего определить по форме зависимого слова: совпадает, требует падежа или не изменяется.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связи по примерам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в учебных примерах все три типа встречаются регулярно и требуют внимательного разбора формы зависимого слова.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 управление распознаются легче, а примыкание отличается неизменяемостью зависимого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856" y="2853099"/>
            <a:ext cx="163538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согласовании зависимое слово стоит в том же роде, числе и падеже, что и главное. Поэтому изменение главного слова вызывает изменение зависимого.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зависимыми словами бывают прилагательные и причастия: «сильный ветер», «прочитанная книга», «новые правила». Они уточняют признак предмета.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изменить главное слово, зависимое тоже меняется: «новая тетрадь» — «новой тетради». Это самый заметный признак согласования.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управлении главное слово требует от зависимого слова определённого падежа, иногда с предлогом. Форму нельзя выбрать случайно: она задаётся главным словом.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чаще всего выражено существительным или местоимением. Примеры: «читать книгу», «думать о будущем», «гулять по парку».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управление, нужно поставить вопрос от главного слова и проверить падеж зависимого. Если форма определена требованием слова, это управление.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4" y="1850799"/>
            <a:ext cx="264000" cy="2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13" y="1835949"/>
            <a:ext cx="240900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350" y="1835949"/>
            <a:ext cx="240900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примыкании зависимое слово соединяется с главным только по смыслу и порядку слов. Оно не изменяется, поэтому связь не выражается формой окончания.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зависимыми бывают наречия, инфинитивы и деепричастия. Они не согласуются с главным словом и сохраняют одну и ту же форму во всех примерах.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 удобно для указания способа, цели или признака действия: говорить тихо, хотеть учиться, смотреть не отрываясь. Такие сочетания делают речь точной и выразительной.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бывают главным словом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удобно сравнивать на знакомых примерах из школьной речи. Это помогает быстрее задавать вопрос от главного слова и понимать строение сочетания.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главным словом выступают существительное и глагол. Прилагательное и наречие встречаются реже, но тоже важны для точного анализа.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примерам из темы; данные условные, для учебного сравнения.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словосочетание в предложении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задайте вопрос от главного слова к зависимому: какой? что делать? где? как? Если ответ получается естественным, перед вами словосочетание, а не просто набор слов.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грамматическую основу: подлежащее и сказуемое. Затем выпишите слова, которые к ней не относятся, и проверьте, есть ли между ними подчинительная связь.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является словосочетанием, а что нет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словосочетание всегда строится на подчинении одного слова другому. Однородные ряды и устойчивые формы сюда не относятся.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подчинительная связь. Если слова равноправны или образуют особую грамматическую форму, это не словосочетание.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темы по синтаксису.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словосочетания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синтаксическом разборе словосочетания в 8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словосочетания в речи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уточняют значение предмета или действия. Вместо общего слова можно назвать признак, место или способ: кирпичный дом, идти домой, очень внимательно.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словосочетания помогают создать более наглядную картину. Они передают детали, которые делают текст живым и понятным для читателя или слушателя.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Полезность в учёбе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такие сочетания помогают строить точные ответы и грамотно оформлять мысли. Это особенно важно при пересказе, изложении и анализе предложений.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словосочетания делают высказывание кратким и ясным. Благодаря им речь звучит не сухо, а содержательно и по-русски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словосочетаний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там, где есть предлоги, однородные члены или неизменяемые слова. Поэтому важно проверять форму и смысл каждого сочетания.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вызывает различение словосочетания и предложения. Регулярная проверка вопроса от главного слова заметно снижает число ошибок.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типичным ошибкам в учебной практике; данные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для разбора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Разберите сочетание «яркое солнце». Определите главное слово и задайте вопрос к зависимому. Здесь легко увидеть согласование по роду, числу и падежу.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пример «сделать уроки». Главное слово задаёт вопрос к зависимому, а связь строится через управление. Такой разбор часто встречается в упражнениях.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Наречие и 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«очень интересно» и «написанный аккуратно» зависимое слово не изменяется или уточняет признак действия. Это помогает увидеть примыкание.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Сочетания с предлогом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«дом на улице» и «пойти учиться» показывают, что в одном предложении могут встречаться разные типы связи. Они помогают закрепить алгоритм разбора.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в повседневной речи и текстах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и новостях словосочетания помогают передавать информацию точно и без лишних слов. Они делают сообщение понятным и удобным для быстрого чтения.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природы и в художественных текстах такие сочетания создают образность. Благодаря им можно показать цвет, движение, место, время и настроение.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словосочетания помогают говорить кратко, но ясно: быстрый автобус, письмо другу, читать дома. Без них речь становится беднее и менее выразительной.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распознавать словосочетание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строится на подчинении главного и зависимого слова и не выражает законченной мысли. Если уметь задавать вопрос и видеть тип связи, разбор становится быстрым и точным.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2026-05-21T14:38:36Z</dcterms:created>
  <dcterms:modified xsi:type="dcterms:W3CDTF">2026-05-21T14:38:36Z</dcterms:modified>
</cp:coreProperties>
</file>