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с названиями языков в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артикля, три значения, одна понятная схема.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путаться в артиклях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язык может быть речью, школьным предметом или конкретным названием. На уроке мы разбираем только a/an, the и отсутствие артикля — 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344" y="1691000"/>
            <a:ext cx="208425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532" y="1691000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похожих случая, которые важно различать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English обозначает саму речь, артикль обычно не нужен: язык воспринимается как средство общения, а не как отдельный предмет или объект.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an English book или a French lesson язык лишь уточняет тип существительного. Главную роль здесь играет не слово English, а книга, урок или тест.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the English language речь идёт уже о конкретном названии языка как о едином понятии, известном собеседникам и выделенном среди других языков.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the French of Canada показывает, что the может указывать на особую разновидность языка, связанную с регионом, носителями или культурной группой.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навык общения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артикль не нужен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язык назван как средство общения, артикль не ставится. Поэтому правильно: I speak English, We understand German, She writes in French.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глаголы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речи и понимания часто встречается Ø: speak, talk, understand, write. В этих случаях язык воспринимается как навык, а не как отдельное существительное.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с in и at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конструкциях in + language и at home in + language тоже обычно используется Ø: in English, at home in French. Это стандартный способ сказать, на каком языке происходит общение.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модели с 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на языке
</a:t>
            </a:r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speak + language почти всегда требует Ø: speak English, speak Russian, speak German. Здесь язык — прямое средство общения между людьми.
</a:t>
            </a:r>
            <a:endParaRPr lang="en-US" sz="821" dirty="0"/>
          </a:p>
        </p:txBody>
      </p:sp>
      <p:sp>
        <p:nvSpPr>
          <p:cNvPr id="11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и писать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talk in / write in также сохраняется отсутствие артикля: talk in Russian, write in English. Язык показывает форму общения, а не название предмета.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речь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understand + language артикль тоже не нужен: understand Spanish, understand Italian. Смысл строится вокруг действия, а не вокруг имени языка.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в школе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школьном предмете в общем смысле, можно сказать study Spanish at school. Здесь язык остаётся названием области общения, а не объектом с артиклем.
</a:t>
            </a:r>
            <a:endParaRPr lang="en-US" sz="801" dirty="0"/>
          </a:p>
        </p:txBody>
      </p:sp>
      <p:sp>
        <p:nvSpPr>
          <p:cNvPr id="14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и обсуждать
</a:t>
            </a:r>
            <a:pPr algn="l" indent="0" marL="0">
              <a:lnSpc>
                <a:spcPct val="8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answer in + language и discuss in + language тоже относятся к модели Ø: answer in French, discuss in English. Это устойчивые учебные примеры.
</a:t>
            </a:r>
            <a:endParaRPr lang="en-US" sz="8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a/an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существительного
</a:t>
            </a:r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появляется, когда слово English или French относится к существительному class, lesson, test, course. Артикль выбирается по этому существительному, а не по названию языка.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 предмет: class, lesson, test, course, exercise. Затем смотрим на первый звук следующего слова и выбираем a или an по обычному правилу артикля.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уточняется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language в таких случаях не означает «язык как общение», а лишь уточняет вид урока или курса. Поэтому важно читать всю фразу целиком, а не только первое слово.
</a:t>
            </a:r>
            <a:endParaRPr lang="en-US" sz="89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примеры с a/an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English class — артикль относится к слову class. Фраза означает конкретный урок или тип урока, а не сам английский язык.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French lesson — здесь a связано со словом lesson. Язык только уточняет, какой именно это урок, а не меняет правило артикля.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English test — выбор артикля зависит от слова test. Само название языка лишь показывает содержание задания или предмета.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Italian course — артикль ставится перед course. Язык помогает назвать направление обучения, но не становится главным словом в конструкции.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Spanish textbook / a German exercise — в обоих случаях артикль определяет textbook и exercise. Название языка остаётся только признаком материала.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the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Определённое понятие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English language — здесь the указывает на конкретное, уже выделенное понятие. Речь идёт не о навыке общения, а о самом названии языка.
</a:t>
            </a:r>
            <a:endParaRPr lang="en-US" sz="895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текст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language of the poem — артикль нужен, потому что говорим о конкретном языке конкретного текста. Ситуация однозначна и не требует догадок.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объект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language of the lesson — the появляется, когда и слушателю, и говорящему понятно, о каком языке идёт речь. Конкретика делает выбор артикля естественным.
</a:t>
            </a:r>
            <a:endParaRPr lang="en-US" sz="8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случай помогает запомнить, что the может стоять не только перед языком, но и перед группой людей, связанной с ним.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артиклей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слова language важно различать на уроке.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языковых названиях the часто указывает не на сам язык, а на его региональную форму.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урока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показывают, что артикль выделяет конкретный вариант языка.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значения — три решения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значение слова language и выбор артикля: навык общения, название предмета или конкретное обозначение.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обозначает способ общения, артикль не нужен; если оно уточняет название урока или предмета, обычно используется a/an; для конкретного названия — the.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артиклей с названиями языков в английском языке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полезно запомнить 4 типовые ошибки: они показывают, где артикль нужен, а где слово языка употребляется без него.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частые ошибки при употреблении артиклей с названиями языков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помогают быстро увидеть правильный выбор артикля.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упражнении 4 пропуска: каждый проверяет, понимаете ли вы разницу между языком как навыком, предметом и конкретным названием.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1 из учебной практики на слайде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 помогают потренировать выбор артикля в разных ситуациях.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выбрать 4 правильных варианта и сразу сопоставить форму выражения со значением: навык, урок или конкретное название.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2 из учебной практики на слайде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показывают, как меняется артикль в зависимости от смысла.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4 примера, и в каждом нужно назвать правило: это помогает не просто угадать ответ, а объяснить 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3 из учебной практики на слайде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проверяют, умеете ли вы назвать правило для каждого случая.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шаблона к правильной фразе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речевые модели для хорового и парного повторения: от простого шаблона к более точному.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для ответа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25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языке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задаёт вопрос о том, какие языки изучает ученик. В ответе важно выбрать форму без артикля, если речь идёт о самом языке как о навыке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401075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появляется уточнение про речь дома. Здесь снова проверяется правило для ситуаций, где язык выступает средством общения, а не названием предмета или урока.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3497909"/>
            <a:ext cx="3956400" cy="8887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 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реплика ведёт к форме an, потому что слово class показывает не язык сам по себе, а конкретный учебный предмет или занятие.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ответов с правилом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Без артикля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соотнесите примеры с правилом Ø: speak English, in English, understand German. Во всех случаях язык обозначает способ общения, поэтому артикль не ставится.
</a:t>
            </a:r>
            <a:endParaRPr lang="en-US" sz="895" dirty="0"/>
          </a:p>
        </p:txBody>
      </p:sp>
      <p:sp>
        <p:nvSpPr>
          <p:cNvPr id="9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Артикль перед предметом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случаи с a/an: an English class, a French lesson, an English test. Здесь артикль относится к существительному после слова языка.
</a:t>
            </a:r>
            <a:endParaRPr lang="en-US" sz="953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Конкретное обозначение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запомните случаи с the: the English language, the language of the poem, the French of Canada. The показывает конкретное или особое значение.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1355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204" y="2190090"/>
            <a:ext cx="208425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правила в одной памятке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Ø —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 речь или средство общения обычно употребляется без артикля: speak English, understand German, write in Russian. Сначала ищите значение, а не форму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 — для учебного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названия языка стоит class, lesson, test, course, чаще нужен a/an: an English class, a French lesson. Артикль относится к существительному, а не к языку.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 — для конкретики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конкретном названии, известном объекте или особом варианте, употребляется the: the English language, the French of Canada. Это помогает уточнить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начинается со смысла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выбрать артикль, сначала определите смысл: язык как общение, как учебный предмет или как конкретное название. Тогда Ø, a/an и the становятся понятными и предсказуемыми.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2026-07-25T07:38:46Z</dcterms:created>
  <dcterms:modified xsi:type="dcterms:W3CDTF">2026-07-25T07:38:46Z</dcterms:modified>
</cp:coreProperties>
</file>