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 животный мир Земли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жизни, её законы и охрана природы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изучают в географии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где и почему живут разные растения и животные. Климат, рельеф, почвы и вода формируют природные зоны, а значит, и условия жизни организмов. Мы разберём, как они приспосабливаются и почему нуждаются в охране.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06625" y="157070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имеют один толстый ствол и хорошо выраженную крону. Они образуют леса, дают тень, защищают почву и служат домом для множества животных, грибов и насекомых.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5106625" y="2176352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отличаются несколькими древесными стеблями от основания. Они обычно ниже деревьев, но очень важны для укрытия птиц, мелких зверей и насекомых, особенно в лесу и на опушках.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5106625" y="278201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не образуют твёрдого древесного ствола и часто живут один или несколько сезонов. К ним относятся злаки, одуванчик, подорожник и многие культурные растения, которые человек выращивает на полях.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5106625" y="3387663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папоротники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папоротники относятся к более древним группам растений. Они размножаются иначе, чем цветковые, и часто растут во влажных, затенённых местах, где меньше прямого солнечного света.
</a:t>
            </a:r>
            <a:endParaRPr lang="en-US" sz="875" dirty="0"/>
          </a:p>
        </p:txBody>
      </p:sp>
      <p:sp>
        <p:nvSpPr>
          <p:cNvPr id="15" name="Text 6"/>
          <p:cNvSpPr txBox="1"/>
          <p:nvPr/>
        </p:nvSpPr>
        <p:spPr>
          <a:xfrm>
            <a:off x="5106625" y="3993328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 цветковые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и ель — хвойные растения с иголками и шишками. Цветковые растения имеют цветок и плод, поэтому они особенно заметны в природе и важны для человека как пищевые и декоративные виды.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питаются и растут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листьях растения создают органические вещества из воды и углекислого газа. Этот процесс называется фотосинтезом и возможен только при наличии солнечного света и зелёного пигмента хлорофилла.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закрепляют растение в почве и всасывают из неё воду с минеральными солями. Без этого питания растение не сможет нормально развиваться, образовывать новые листья, цветки и плоды.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проводит воду и питательные вещества ко всем частям растения. Благодаря ему вещества поступают к листьям, цветкам и плодам, а само растение сохраняет форму и устойчивость.
</a:t>
            </a:r>
            <a:endParaRPr lang="en-US" sz="933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света или влаги недостаточно, рост растений резко замедляется. Поэтому на разных территориях встречаются разные виды: каждому из них нужны свои природные условия для жизни.
</a:t>
            </a:r>
            <a:endParaRPr lang="en-US" sz="9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 по численности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точный учёт видов, а их сравнительную представленность в крупных группах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 — насекомые. Крупные животные заметнее человеку, но по числу видов они значительно уступают насекомым.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крупных групп животных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среде обитания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0150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врагов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маскируются под цвет среды, чтобы стать менее заметными. Защитная окраска помогает скрываться от хищников и подкрадываться к добыче, повышая шансы на выживание.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1651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мех, перья и жировой слой защищают тело от холода. Такие приспособления особенно важны для животных северных районов, где низкие температуры держатся долго.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12878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Клювы, когти, клыки и мощные лапы помогают животным искать, ловить и удерживать пищу. Форма этих органов часто связана с тем, чем именно питается вид.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09246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на лапах, крылья, копыта и плавники облегчают движение в воде, воздухе или по суше. Благодаря этому животное быстрее находит пищу и спасается от опасности.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05603" y="1378225"/>
            <a:ext cx="15315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умеют переносить засуху, холод или нехватку пищи. Верблюд использует запасы жира в горбах, а другие животные могут менять поведение в зависимости от сезона.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в 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показывающая передвижение вещества и энергии в живой природе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природное сообщество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по ярусам: сверху кроны деревьев, ниже кустарники, затем травы, мхи и лесная подстилка. Такое строение помогает многим видам жить рядом, не мешая друг другу.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встречаются белки, дятлы, совы, лоси, муравьи, насекомые, грибы и лишайники. Каждый из них занимает своё место и связан с другими организмами через питание и укрытие.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удерживают почву корнями и защищают её от размыва ветром и водой. Опавшие листья и хвоя образуют подстилку, которая сохраняет влагу и питает почву.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очищает воздух, смягчает жару, сохраняет воду и создаёт условия для жизни множества видов. Поэтому его сохранение важно не только для животных, но и для 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 условиям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климат влияет на растительность и животный мир разных территорий.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климат, тем меньше крупных растений и тем больше у животных специальных приспособлений к холоду или засухе.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природным зонам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мир: реки, озёра и моря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сообщества включают рыб, ракообразных, моллюсков, водоросли, морских звёзд и морских млекопитающих. Они образуют сложные связи, в которых каждый вид занимает своё место.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есть жабры и плавники, а у китов и дельфинов — лёгкие. Поэтому они должны подниматься к поверхности, чтобы дышать, хотя большую часть времени проводят в воде.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выделяют кислород, служат укрытием для мальков и участвуют в пищевых цепях. Без них водоём становится беднее, а условия для жизни многих организмов ухудшаются.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моря отличаются течением, глубиной и солёностью, поэтому состав живых организмов в них разный. Именно условия среды определяют, какие виды могут здесь выжить.
</a:t>
            </a:r>
            <a:endParaRPr lang="en-US" sz="7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цветы находят помощь природы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на цветущем лугу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Пчела, перелетая с цветка на цветок, переносит пыльцу на лапках и тельце. Так растения получают шанс образовать плоды и семена, а луг сохраняет богатство видов и яркое цветение дольше.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Семена-путешественники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семена уносятся ветром, другие — водой, а третьи цепляются за шерсть животных или одежду человека. У каждого способа своя польза: растение расселяет потомство там, где условия могут быть лучше.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 репейник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одуванчика лёгкие семена с пушистыми «парашютиками» легко подхватывает ветер. У репейника плоды снабжены колючками, поэтому они прикрепляются к коже, шерсти и ткани, помогая виду быстро распространяться.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исчезают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виды теряют численность из-за действий человека, а не из-за одной-единственной причины.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разрушением среды обитания; остальные факторы усиливают его и ускоряют сокращение видов.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урока; значения отражают относительную значимость причин, 2025
</a:t>
            </a:r>
            <a:endParaRPr lang="en-US" sz="6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 как защищают в России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заносят редкие и исчезающие виды, которым особенно нужна защита. Такой список помогает привлечь внимание к проблеме и определить меры охраны для животных и растений.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дальневосточный леопард, снежный барс, зубр и стерх — примеры видов, которым угрожают сокращение мест обитания и беспокойство со стороны человека.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 — один из примеров охраняемых растений. Его сохранение важно не только для природы, но и как показатель благополучия лесных экосистем.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заказники сохраняют места обитания и ограничивают хозяйственную деятельность. Это помогает видам выживать и восстанавливать численность.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животные: главные отличия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растения и животные отличаются по питанию, движению и роли в природе.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органические вещества, а животные зависят от готовой пищи; это определяет их образ жизни и строение.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научного наблюдения за живой природой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полевых исследованиях и обработке наблюдений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природу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вырубают, болота осушают, степи распахивают, а на природных территориях строят дороги и города. Из-за этого растениям и животным становится труднее жить, кормиться и размножаться.
</a:t>
            </a:r>
            <a:endParaRPr lang="en-US" sz="889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шум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дым, грязная вода и постоянный шум ухудшают условия жизни многих видов. Особенно уязвимы те животные, которые чувствительны к беспокойству или зависят от чистых водоёмов.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природных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большие территории делят на отдельные участки, животным сложнее мигрировать, искать партнёров и пищу. Такие барьеры ослабляют целые популяции и делают их менее устойчивыми.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посадка деревьев, экономия воды и аккуратное поведение на природе снижают вред. Даже небольшие привычки помогают сохранить места обитания и редкие виды.
</a:t>
            </a:r>
            <a:endParaRPr lang="en-US" sz="9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 дикие виды: в чём разница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под заботой человека и зависят от кормления, лечения и укрытия. К ним относятся кошка, собака, корова, курица и лошадь.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сами добывают пищу, защищаются от врагов и приспосабливаются к среде обитания. Они живут в лесах, степях, горах, водоёмах и других природных условиях.
</a:t>
            </a:r>
            <a:endParaRPr lang="en-US" sz="1040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выращивает многие растения для питания и нужд хозяйства. Пшеница, картофель, капуста и яблоня давно стали важной частью сельского хозяйства.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ухода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виды сохраняются благодаря человеку, а дикие — благодаря природным условиям. Поэтому бережное отношение важно и к питомцам, и к естественной среде.
</a:t>
            </a:r>
            <a:endParaRPr lang="en-US" sz="10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живой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по-разному влияют на питание, размножение и поведение живых организмов, поэтому природа заметно меняется в течение года.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активность обычно приходится на лето, а зимой многие виды переходят к выживанию в экономном режиме.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урока; значения отражают относительную сезонную активность, 2025
</a:t>
            </a:r>
            <a:endParaRPr lang="en-US" sz="6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наблюдения рядом с домом и школой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двор, парк или пришкольную территорию. Важно отметить участок, где можно безопасно наблюдать растения, птиц и насекомых, не мешая им.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 заносят дату, погоду и место наблюдения. Затем записывают вид, например берёзу, воробья или бабочку, и кратко описывают поведение.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или недель возвращаются к тому же месту. Так легче заметить, какие виды появляются, исчезают или меняются вместе с сезоном.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наблюдений записи сравнивают и делают выводы. Это помогает увидеть разнообразие живой природы рядом со школой и понять, как меняется среда.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Земли — одна взаимосвязанная система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 и микроорганизмы зависят друг от друга и от условий среды. Если беречь леса, водоёмы и редкие виды, природа остаётся устойчивой, а человек получает её пользу.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2026-06-02T19:39:22Z</dcterms:created>
  <dcterms:modified xsi:type="dcterms:W3CDTF">2026-06-02T19:39:22Z</dcterms:modified>
</cp:coreProperties>
</file>