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 и глава «Аркадий Иванович»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разговор о детстве, доброте и первых уроках взросления.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Толстой умел писать о детстве живо и тепло. В «Детстве Никиты» он показывает дом, семью, природу и повседневные события так, будто читатель сам стоит рядом с героями.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повести и её авторе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7729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3684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Никита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Мальчику интересно всё новое. Он задаёт себе вопросы, удивляется обычным вещам и хочет разобраться, почему взрослые говорят и ведут себя именно так.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Любознательный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внимательно смотрит на всё вокруг: на лица, жесты, голос и настроение людей. Он ещё многое не понимает, но уже старается заметить самое важное.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Наблюдательный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Встречая Аркадия Ивановича, Никита не спешит спорить или бояться. Он прислушивается, ждёт доброго отношения и быстро чувствует, когда рядом с ним спокойно и безопасно.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Доверчивый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Иванович производит впечатление человека спокойного и умного. Он говорит просто, без лишней важности, и умеет быть серьёзным так, что рядом с ним не страшно.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поведении нет грубости или крика. Он шутит бережно, уважает ребёнка и помогает так, что Никита чувствует не давление, а внимание и доброжелательность.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Иванович — добрый взрослый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нет громких приключений, зато есть живой разговор, в котором каждое слово звучит естественно. Поэтому эпизод легко представить и приятно читать даже младшему школьнику.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как сильно действуют простые вещи: улыбка, доброе обращение, удачная шутка. Они меняют настроение ребёнка и делают встречу по-настоящему тёплой.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запоминается ещё и мягким юмором. Смешное здесь никого не обижает, а помогает увидеть героев ближе, понятнее и человечнее.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глава запоминается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эпизод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увидеть, как обычная встреча становится важным впечатлением для Никиты.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Иванович говорит спокойно и ясно, без лишних слов. Его речь звучит уверенно, но не сурово, поэтому собеседнику легко его слушать и понимать.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героя видно, что он образован и умеет обращаться с людьми вежливо. Он не унижает, не поучает громко, а разговаривает так, будто уважает каждого собеседника.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слышит не только смысл, но и интонацию. Именно тон помогает ему понять, где шутка, а где серьёзность, и почувствовать настоящую заботу.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Аркадия Ивановича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взрослого не прямо, а через детское восприятие. Поэтому Аркадий Иванович кажется Никите то очень серьёзным, то смешным, а иногда даже загадочным.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героя живым и близким читателю. Мы видим не только, как он поступает, но и то, как ребёнок удивляется, присматривается и постепенно понимает 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Иванович глазами Никиты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начинает внимательнее смотреть на слова, поступки и настроение людей. Для ребёнка это важный шаг: мир становится не просто большим, а понятным.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Никита учится замечать, что взрослые не одинаковые. Одни сердятся, другие помогают, а третьи умеют объяснять спокойно и без нравоучений.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появляется первое настоящее понимание характера человека. Никита взрослеет не сразу, а через наблюдение, удивление и доверие к доброму взрослому.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Аркадием Ивановичем помогает отличать доброту от резкости, шутку от насмешки, а заботу — от равнодушия. Это очень нужный урок.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взросления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70593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7554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главе тёплый и негромкий. Он появляется в улыбке, в шутливой реплике и в том, как Никита по-своему понимает слова взрослого.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рождаются в обычной беседе. Никита и читатель видят, что говорить можно легко и ласково, не задевая человека и не делая его смешным обидно.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обиды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использует юмор так, чтобы герои становились ближе и понятнее. Смешное здесь не разрушает доверие, а помогает почувствовать доброту и уют сцены.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юмор в повести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детали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не торопит события и строит сцену из коротких наблюдений. Важны пауза, взгляд, улыбка и спокойный тон, из которых рождается доверие между Никитой и взрослым.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вокруг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мелочи тоже работают на настроение главы. Они делают разговор тёплым и близким, будто читатель сам оказался рядом и слышит живую, негромкую беседу.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жест и тишина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образ Аркадия Ивановича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черт героя, которые Никита замечает в разговоре и поведении взрослого.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доброе воспитание начинается с уважения к ребёнку. Когда взрослый не кричит и не унижает, а разговаривает спокойно, доверие возникает естественно и прочно.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подчёркивает: детство — время, когда особенно важно встретить чуткого взрослого. Такой человек не просто учит, а поддерживает, и это делает мир понятнее и светлее.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Аркадия Ивановича видно, что умный человек может быть мягким и весёлым. Он не поучает назидательно, а помогает Никите замечать смысл в словах, поступках и интонации.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автор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чувствуется старый семейный дом с привычным порядком вещей. Предметы здесь не просто стоят на месте: они как будто хранят память о людях, которые в нём живут и разговаривают.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всё на своём месте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бегут и не торопятся, а ведут спокойную домашнюю жизнь. Из таких сцен читатель узнаёт, как много значит обычный разговор, взгляд или короткая шутка за чаем.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без спешки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деталям быта легко представить начало XX века. Старинная обстановка, привычки семьи и размеренный ритм дня создают ощущение настоящего прошлого, а не книжной выдумки.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которое можно увидеть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приметы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говорит просто и точно, поэтому даже маленький эпизод легко понять. Короткие фразы звучат естественно и помогают сразу увидеть сцену глазами читателя.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любит яркие глаголы и выразительные сравнения. Они делают движение, взгляд и улыбку заметными, а героев — живыми, как будто они рядом с нами.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ясному языку в повести нет трудных слов и лишней торжественности. Текст читается легко, а тёплая интонация помогает почувствовать доброту автора к своим героям.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А. Н. Толстого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урок даёт глава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понимания Никиты: от наблюдения за человеком к доверию и уважению.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989" y="1361259"/>
            <a:ext cx="14137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7729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55817"/>
            <a:ext cx="218400" cy="1941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общей темой повести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Никиту видно, как ребёнок учится замечать характеры, настроение и скрытый смысл слов. Это и есть одно из главных открытий детства.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детства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показывает, что дом в повести — это не только стены, но и люди, которые говорят спокойно, заботятся друг о друге и создают ощущение защищённости.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дома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напоминает, что важные жизненные уроки часто приходят не в виде правил, а через добрый разговор, уважение и живой пример взрослого.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Иванович — это не строгий наставник, а добрый и умный взрослый. С ним Никита чувствует себя спокойно и начинает лучше понимать людей вокруг.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встреча помогает ребёнку расти внимательнее и смелее. Он видит, что доброта и уважение делают общение лёгким, а мир — понятнее и добрее.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 о доброте, доверии, юморе, заботе, уважении, детстве и взрослении. Они собирают весь эпизод в один ясный и светлый смысл.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помогают точно передать смысл главы и её тёплое настроение.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«Аркадий Иванович» повести А. Н. Толстого «Детство Никиты»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об Аркадии Ивановиче учит видеть в человеке доброту и уважение. Толстой пишет просто и тепло, поэтому этот эпизод запоминается как светлый урок детства.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урок детства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2026-05-20T08:46:03Z</dcterms:created>
  <dcterms:modified xsi:type="dcterms:W3CDTF">2026-05-20T08:46:03Z</dcterms:modified>
</cp:coreProperties>
</file>