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Сэлинджер и «Над пропастью во ржи»: мир подростка и его переживания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Холдена Колфилда о страхе взросления и поиске честности.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роман и почему он стал знаменитым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 пропастью во ржи» написан после Второй мировой войны и передает взгляд подростка на мир. Повествование от первого лица делает переживания Холдена особенно близкими, а психологическая точность обеспечила книге известность далеко за пределами США.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и недоверие к шумному миру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Сэлинджер прошел через Вторую мировую войну, а после нее выбрал уединенную жизнь. Его собственная закрытость помогает понять героев, которым трудно доверять людям и открыто говорить о чувствах. В этом чувствуется особая личная интонация романа.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как отражение тревожного взгляда автора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Холдена заметны наблюдательность, напряженность и резкая реакция на притворство. Он словно постоянно присматривается к людям и не спешит подпускать их близко. Такое восприятие делает героя живым, уязвимым и очень современным.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середины XX века как часть замысла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романа подходит и сам город, где разворачиваются события: Нью-Йорк с улицами, огнями и спешкой. На его фоне особенно заметны одиночество героя и контраст между внешним движением и внутренней растерянностью.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Д. Сэлинджер: писатель и истоки романа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Колфилд как рассказчик от первого лица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сам ведет рассказ, поэтому читатель видит события только через его впечатления, сомнения и резкие оценки.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звучит разговорно: в ней много коротких фраз, повторов и эмоциональных слов, похожих на живую подростковую речь.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рассказчик не всегда точен: он преувеличивает, спорит сам с собой и не сразу признает собственную боль.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внутреннее состояние Холдена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одно переживание быстро переходит в другое внутри героя.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фрагменте и почему этот эпизод важен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среди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находится в компании, но не чувствует себя своим. Он внимательно наблюдает за другими, сразу замечает неловкость и почти не верит в искренность разговоров.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не только события, но и мысли Холдена. Его замечания, сомнения и резкие оценки показывают, как напряженно он воспринимает даже обычную ситуацию.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деталями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цепляется за жесты, интонации и случайные слова. Эти детали помогают увидеть, что он очень чувствителен, хотя старается скрывать свою уязвимость.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внутреннее напряжение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важен тем, что внешне в нем мало действия, а внутри героя происходит борьба. Так раскрывается его страх быть непонятым и отвергнутым.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фрагмента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настроение героя меняется не плавно, а скачками, словно он не успевает справиться с впечатлениями.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напряжения — общение с людьми: оно одновременно притягивает Холдена и вызывает у него тревогу.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романа Дж. Д. Сэлинджера «Над пропастью во ржи»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фрагмента и их роль в раскрытии характера Холдена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отношение Холдена к разным людям помогает понять его характер и страх взросления.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противопоставление взрослых и детей становится особенно заметно, что Холден боится потерять искренность и внутреннюю чистоту.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романа Дж. Д. Сэлинджера «Над пропастью во ржи»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«фальши» в романе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Холдена «фальшь» — это не просто ложь, а любое притворство, показная вежливость и неестественное поведение, которое он замечает почти сразу.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осуждает взрослых за то, что они часто говорят одно, а чувствуют другое. Из-за этого герой кажется непримиримым и очень требовательным к людям.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его насмешки и резкость тоже служат защитой: так он пытается не показать обиду и не подпустить к себе разочарование.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и отчуждения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находится среди людей, но часто остается внутренне один. Он смотрит на окружающих со стороны и не может легко стать частью разговора.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одиночество связано не только с отсутствием близких друзей, но и с ощущением, что его никто по-настоящему не понимает и не принимает.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герой так понятен подросткам: чувство непохожести и непонятости знакомо многим, кто только ищет свое место среди других.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 даёт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Холдена Нью-Йорк выглядит местом движения: здесь всегда есть куда идти, что смотреть и от чего прятаться. Но шум улиц и холодные витрины не успокаивают его, а только усиливают чувство внутренней пустоты и временности.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огней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кафе, гостинице или в толпе герой не чувствует себя частью города. Вечерние огни, станции метро и пустые тротуары создают красивый, но тревожный фон, на котором особенно заметно его одиночество.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глазами 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кажется Холдeну слишком большим и равнодушным. Он замечает детали — прохожих, окна, вывески, транспорт, — но они не становятся для него опорой. Город даёт свободу, однако не дарит покоя и доверия.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как пространство свободы и тревоги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героя: разговорная речь и подростковая интонация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говорит так, как обычно говорит подросток: просто, быстро и без украшений. Его речь звучит естественно, поэтому рассказ кажется близким и правдоподобным.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сбивчивость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повторяет слова и мысли, словно возвращается к одному и тому же переживанию. Это передаёт его волнение, растерянность и неумение сразу объяснить себя.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резкость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нередко отвечает насмешкой или колкой оценкой. Так он защищается от обиды и показывает, что не хочет выглядеть слабым перед другими.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рассказе чувствуется не сухой пересказ, а личный дневник мыслей и чувств. Благодаря этому читатель слышит не только события, но и внутренний голос героя.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фрагмента в сравнении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переживания сильнее всего определяют поведение Холдена в эпизоде.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одиночество и недоверие; остальные темы поддерживают и усиливают этот внутренний конфликт.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романа Дж. Д. Сэлинджера «Над пропастью во ржи»; данные для диаграммы составлены на основе тематического сопоставления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романа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мечтой Холдена стоять на краю поля и не дать детям упасть в пропасть. Этот образ показывает его желание защитить детство от опасностей взрослого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ржи и обрыва делает главную мысль романа очень наглядной: герой хочет сохранить чистоту, доверие и простоту. Но остановить время и взросление он не может.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название звучит не только как красивая метафора, но и как символ тревоги. В нём соединяются забота о других, страх потери и невозможность полностью уберечь ребёнка от жизни.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Холден и взрослый мир: различие ценностей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главный конфликт романа — столкновение разных взглядов на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герой ищет честность и теплоту, а мир взрослых воспринимает как холодный и неискренний.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фрагменту романа Дж. Д. Сэлинджера «Над пропастью во ржи»
</a:t>
            </a:r>
            <a:endParaRPr lang="en-US" sz="7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вызвал споры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Некоторых читателей и учителей смущали разговорные выражения Холдена, его резкие суждения и прямота. Для школьной книги такая манера звучала необычно и даже дерзко.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затрагивал подростковый протест, внутреннее недовольство и желание отделиться от взрослых. Из-за этого его считали слишком острым и не всегда удобным для обсуждения.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честность текста привлекла многих читателей. Сэлинджер показал не идеального героя, а ранимого подростка, который запутался в своих чувствах и не умеет скрывать боль.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не уменьшили значение книги, а, наоборот, сделали её заметной. Роман стал важным потому, что серьёзно заговорил о переживаниях подростка на понятном ему языке.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фрагмента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от текста к выводу о главной идее эпизода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Сэлинджера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позволяет читателю сразу услышать мысли Холдена. Благодаря этому события воспринимаются не со стороны, а как личный опыт героя.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повторы и резкие оценки передают его нервное состояние и привычку защищаться словами. За внешней насмешкой часто скрываются страх и обида.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делают сцену очень конкретной и живой. Простые предметы и обычные места помогают показать не только город, но и настроение подростка.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в фрагменте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 на настроение Холдена: оно быстро меняется от раздражения к тревоге и обратно. Это помогает понять, насколько он внутренне неустойчив.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как он говорит о других людях. Его оценки часто резкие, потому что он боится разочарования и заранее отталкивает тех, кто может его задеть.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слова, которые выражают отношение героя к миру: они показывают его недоверие, усталость и желание найти хоть немного искренности вокруг себя.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пропускай детали обстановки и смену интонации. Через них Сэлинджер показывает, что за внешней грубостью Холдена скрывается потребность в понимании и защите.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Сэлинджера остаётся важным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 пропастью во ржи» помогает увидеть, как трудно подростку быть честным, одиноким и непонятым. История Холдена остаётся близкой читателям, потому что говорит о чувствах, знакомых многим.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2026-05-22T21:04:53Z</dcterms:created>
  <dcterms:modified xsi:type="dcterms:W3CDTF">2026-05-22T21:04:53Z</dcterms:modified>
</cp:coreProperties>
</file>