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в английском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просьбы: Could you tell me…?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даже обычный вопрос часто звучит мягче, чем в русском. Формула Could you tell me…? помогает вежливо обратиться к человеку и получить нужную информацию без давления.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вежливость важна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просьбу вежливой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просьба может звучать слишком резко, особенно если собеседник вас не знает. Мягкая форма снижает напряжение и делает разговор более естественным.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помогает уважительно обращаться к учителям, продавцам, сотрудникам кафе и прохожим. Для таких ситуаций особенно важны спокойная интонация и аккуратный выбор слов.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общения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me…? универсальна: она годится для школы, улицы, магазина и общественных мест. Это удобная модель для реальных разговоров.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формула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не только звучит корректно, но и помогает быстрее получить ответ. Люди охотнее реагируют на просьбу, которая сформулирована тактично.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шансов на ответ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фразы Could you tell me…?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буквально означает: «Не могли бы вы мне сказать…?». Это не просто вопрос, а вежливое обращение за информацией.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смысл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 спрашивают дорогу, время, адрес, цену или правила. Формула подходит, когда нужно не мнение, а точная информация.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информации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выражение помогает задать вопрос учителю, уточнить расписание или понять задание, не звуча грубо или слишком требовательно.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и в общественных местах эта фраза особенно полезна, потому что помогает обращаться к незнакомым людям спокойно и уважительно.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ситуациях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формулы по частям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смягчает просьбу и делает её менее прямой. В такой конструкции оно работает как знак вежливости, а не как указание на прошлое время.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
</a:t>
            </a:r>
            <a:endParaRPr lang="en-US" sz="1098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обозначает собеседника, к которому обращаются. Эта часть делает просьбу адресной и понятной в живом разговоре.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
</a:t>
            </a:r>
            <a:endParaRPr lang="en-US" sz="1098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означает «сказать» или «сообщить». В этой модели он вводит именно информацию, которую нужно получить от другого человека.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
</a:t>
            </a:r>
            <a:endParaRPr lang="en-US" sz="1098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показывает, кому нужна информация. Благодаря этому структура становится точной и естественной для английской речи.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endParaRPr lang="en-US" sz="1098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усиливает вежливость и помогает закончить просьбу мягко. Даже короткое добавление этого слова заметно меняет тон высказывания.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устойчивый порядок слов в вежливом вопросе с информационным запросом.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could здесь не про прошлое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 прошлое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просьбе could не связано с прошедшим временем. Здесь оно смягчает вопрос и делает его более тактичным по сравнению с более прямой формой.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тоне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tell me…? тоже грамматически верно, но звучит проще и менее официально. Вежливый выбор зависит от ситуации и степени дистанции.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вежливо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me…? воспринимается как более безопасный и уважительный вариант, особенно при разговоре с незнакомыми людьми, взрослыми или сотрудниками учреждений.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162" y="3203566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глагол tell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используют, когда нужно получить конкретную информацию: время, адрес, расписание или путь. Глагол делает просьбу точной и предметной.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tell обычно обязательно следует объект, например me. Без него фраза звучит незавершённо и нарушает привычную структуру.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адресат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с where, when и how much tell помогает задать ясный вопрос о месте, времени или цене.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speak и talk, tell не описывает сам процесс разговора. Он передаёт смысл «сообщить что-то конкретное».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«сообщить»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вежливой просьбы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разные формулы вежливой просьбы отличаются по тону, длине и степени формальности.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me…? — самый универсальный вариант; Can you…? проще; Would you mind…? звучит мягче всего.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моделей вежливой просьбы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для повседневного общения там, где важны уважение, ясность и безопасная дистанция.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ситуации, где фраза особенно уместна: школа, магазин, улица и кафе.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ситуаций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 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картой города ученик ищет нужную улицу и спрашивает дорогу без лишней резкости. Фраза Could you tell me how to get to the station? помогает звучать спокойно и уважительно даже в незнакомом месте.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начала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нужно уточнить начало урока, и вопрос звучит естественно и вежливо. Could you tell me what time the lesson starts? удобно в разговоре с учителем, одноклассником или администратором школы.
</a:t>
            </a:r>
            <a:endParaRPr lang="en-US" sz="1103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общественном месте часто требуется короткая справка, например, где находится туалет. Could you tell me where the toilet is? — практичный шаблон, который легко использовать в поездке, магазине или кафе.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шаблоны для вопроса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шаблоны для ежедневных ситуаций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уточнения стоимости удобно использовать форму с how much. Она подходит в магазине, на ярмарке и в интернете, если нужно спросить цену спокойно и корректно.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стоит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распорядок дня, спросите о конце занятия через when. Такой вопрос помогает планировать переход между уроками, кружками и дорогой домой без лишних слов.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заканчивается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сомневаетесь в маршруте автобуса, используйте if. Эта конструкция позволяет мягко проверить направление, не звуча слишком категорично или настойчиво.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 ли автобус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знакомства с человеком уместен вопрос о преподавателе через who. Он помогает быстро получить нужную информацию в школе, на курсах или в новом классе.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учитель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ситуации: школа, магазин, улица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кабинет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ученик останавливается у расписания и ищет кабинет. Could you tell me where the classroom 12 is? звучит вежливо и помогает получить точный ответ без неловкости.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городу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незнакомой улице турист сверяется с картой и обращается к прохожему. Could you tell me how to get to the museum? подходит для реального разговора, когда нужен короткий и понятный маршрут.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витрины магазина покупатель рассматривает куртку и хочет уточнить цену. Could you tell me how much this jacket costs? — естественный способ спросить о товаре спокойно и уважительно.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ситуации: кафе и уточнения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блюда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часто нужно уточнить состав блюда, особенно если есть аллергия или ограничения в питании. Could you tell me what is in this sandwich? — точный и вежливый вопрос без давления.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место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сесть, полезно проверить, свободно ли место. Could you tell me if this seat is free? помогает избежать неловкости и сразу показывает уважительное отношение к собеседнику.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разрешения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музее, библиотеке или галерее важно заранее узнать правила. Could you tell me whether we can take photos here? — корректная форма для уточнения разрешений, когда нужен официальный и спокойный тон.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останавливает прохожего у тротуара и начинает с Excuse me. Could you tell me where the bus stop is? — вопрос звучит естественно, а ответ сразу задаёт ориентир: рядом с аптекой.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или магазине бывает нужна самая простая справка — текущее время. Could you tell me the time, please? звучит коротко, спокойно и помогает быстро получить ответ без лишней формальности.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диалогов
</a:t>
            </a:r>
            <a:endParaRPr lang="en-US" sz="2364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интонация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должна звучать спокойно, без напряжённого или требовательного тона. Ровная интонация помогает просьбе восприниматься как дружелюбная и уважительная, а не как приказ или претензия.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акцент обычно падает на ключевые слова: could, tell и вопросительное слово. Именно они несут основную информацию, поэтому их важно произносить отчётливо и немного выделять.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ударения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лучше произносить как мягкое завершение всей фразы. Оно не должно звучать отдельно и резко, иначе просьба теряет естественность и выглядит неуверенно.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интонация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помогает лёгкая пауза после Excuse me и перед самой просьбой. Такая пауза делает обращение более вежливым и даёт собеседнику время переключить внимание.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вопросом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could и would: краткое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речевых моделей по степени вежливости, подготовлено для учебной презентации.
</a:t>
            </a:r>
            <a:endParaRPr lang="en-US" sz="826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выражают просьбу о помощи, но различаются степенью мягкости и длиной. Выбор зависит от ситуации, дистанции между собеседниками и скорости речи.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tell me…? — оптимальный баланс между естественностью и вежливостью; would you mind…? мягче, но тяжелее для быстрой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say me возникает из прямого перевода с русского, но в английском для передачи информации нужен глагол tell. Правильно: Could you tell me the way?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глагол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tell обязательно нужен объект me, иначе фраза звучит неполно. Пропуск этого слова особенно заметен в вопросах о времени, маршруте и цене.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me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английском вопросе нельзя перестраивать по-русски. Сначала идёт could you, затем tell me, а уже потом нужная информация или вопросительное слово.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Сбившийся порядок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формальных ситуациях просьба без please может показаться слишком сухой. Это слово не делает фразу длиннее зря, а помогает сохранить дружелюбный тон общения.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тон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tell, speak и talk не взаимозаменяемы. Tell передаёт сообщение конкретному человеку, а speak и talk чаще описывают сам процесс разговора, а не передачу информации.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глаголах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вежливой просьбы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построения корректной просьбы в бытовом общении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Could you tell me…? помогает задавать вопросы ясно, спокойно и уважительно. Если помнить порядок слов, уместную интонацию и различие между could, can и would, общение станет увереннее и естественнее.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вежливо и уверенно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2026-07-25T19:37:04Z</dcterms:created>
  <dcterms:modified xsi:type="dcterms:W3CDTF">2026-07-25T19:37:04Z</dcterms:modified>
</cp:coreProperties>
</file>