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стран зарубежной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регион мира: ресурсы, население, хозяйство и контрасты развития.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более 40 стран от побережий Тихого океана до внутренних плато. Здесь соседствуют древние цивилизации, сверхкрупные государства, пустыни, горы и динамичные центры мировой экономики.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Азия: пространство контрастов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зарубежной Азии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5821050" y="23364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политической карте региона представлены республики, монархии и особые административные территории. Такое разнообразие отражает сложную историческую эволюцию и различия в путях государственного развития.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821050" y="380180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площади и численности населения особенно выделяются Китай, Индия, Индонезия, Саудовская Аравия, Иран, Япония и Турция. Их влияние заметно в региональной и мировой политике.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821050" y="526717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противоречия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зарубежной Азии характерны спорные территории, неурегулированные границы и очаги напряжённости. Это усиливает политические риски и влияет на международные отношения между соседними странами.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5821050" y="673255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устойчивость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государства обладают стабильными институтами и высокой управляемостью, другие сталкиваются с внутренними конфликтами и частой сменой политического курса. Контраст особенно заметен внутри одного субрегиона.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5821050" y="81979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рубежи, островное положение и протяжённые сухопутные границы во многом определяют структуру связей, оборонную стратегию и внешнеполитические приоритеты стран региона.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Субрегионы зарубежной Азии и их особенности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субрегионов заметно различаются по природе, населению и специализации хозяйства.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крайне неоднороден: природные условия и хозяйство меняются от нефтяных пустынь до высокотехнологичных индустриальных центров.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оценки численности населения мира, актуальные данные последних лет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зарубежной Азии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густонаселённые районы сосредоточены в долинах рек, на побережьях и островах, где легче развивать земледелие, транспорт и крупные города.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населения в отдельных зонах связана с природными условиями и исторически сложившимися центрами расселения.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условия: резкие контрасты рельефа и климата
</a:t>
            </a:r>
            <a:endParaRPr lang="en-US" sz="4500" dirty="0"/>
          </a:p>
        </p:txBody>
      </p:sp>
      <p:sp>
        <p:nvSpPr>
          <p:cNvPr id="10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03191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и Тибетское нагорье образуют крупнейшие горные барьеры мира. Они ограничивают транспорт, усложняют расселение и создают резко выраженную высотную поясность природных комплексов.
</a:t>
            </a:r>
            <a:endParaRPr lang="en-US" sz="2388" dirty="0"/>
          </a:p>
        </p:txBody>
      </p:sp>
      <p:sp>
        <p:nvSpPr>
          <p:cNvPr id="12" name="Text 3"/>
          <p:cNvSpPr txBox="1"/>
          <p:nvPr/>
        </p:nvSpPr>
        <p:spPr>
          <a:xfrm>
            <a:off x="4826945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Аравии и Гоби занимают обширные территории с дефицитом влаги и редкой растительностью. Здесь хозяйственная деятельность сосредоточена в редких оазисах и местах добычи ресурсов.
</a:t>
            </a:r>
            <a:endParaRPr lang="en-US" sz="2349" dirty="0"/>
          </a:p>
        </p:txBody>
      </p:sp>
      <p:sp>
        <p:nvSpPr>
          <p:cNvPr id="13" name="Text 4"/>
          <p:cNvSpPr txBox="1"/>
          <p:nvPr/>
        </p:nvSpPr>
        <p:spPr>
          <a:xfrm>
            <a:off x="8058945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и Юго-Восточной Азии муссонный климат приносит сезонные дожди и позволяет выращивать влаголюбивые культуры. Одновременно он повышает риск наводнений и неравномерности водоснабжения.
</a:t>
            </a:r>
            <a:endParaRPr lang="en-US" sz="2229" dirty="0"/>
          </a:p>
        </p:txBody>
      </p:sp>
      <p:sp>
        <p:nvSpPr>
          <p:cNvPr id="14" name="Text 5"/>
          <p:cNvSpPr txBox="1"/>
          <p:nvPr/>
        </p:nvSpPr>
        <p:spPr>
          <a:xfrm>
            <a:off x="11290946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Низменные побережья и речные дельты отличаются плодородными почвами, удобством сообщения и высокой плотностью населения. Именно здесь чаще всего формируются крупнейшие агломерации и транспортные узлы.
</a:t>
            </a:r>
            <a:endParaRPr lang="en-US" sz="2229" dirty="0"/>
          </a:p>
        </p:txBody>
      </p:sp>
      <p:sp>
        <p:nvSpPr>
          <p:cNvPr id="15" name="Text 6"/>
          <p:cNvSpPr txBox="1"/>
          <p:nvPr/>
        </p:nvSpPr>
        <p:spPr>
          <a:xfrm>
            <a:off x="14522943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Широтное положение, удалённость от океана, муссоны и высота над уровнем моря создают в регионе исключительное разнообразие природных условий и влияют на все виды хозяйственной деятельности.
</a:t>
            </a:r>
            <a:endParaRPr lang="en-US" sz="23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энергоносителя определяют мировое значение ресурсной базы региона.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отраслевые обзоры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природный газ остаются основой экспортной специализации многих стран зарубежной Азии и формируют мощный промышленный и финансовый потенциал.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893831"/>
            <a:ext cx="8493000" cy="3472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страны-добытчики сырья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добывающие центры региона специализируются на разных видах ресурсов и поставляют сырьё на мировой рынок.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специализация усиливает экспортную ориентацию экономики и делает страны чувствительными к колебаниям мировых цен.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Отраслевые обзоры и школьные атласы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хозяйство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природной средой, расселением и размещением экономики.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зарубежной Азии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и Юго-Восточной Азии рис является главной культурой благодаря тёплому влажному климату, обилию воды и многовековым традициям интенсивного земледелия.
</a:t>
            </a:r>
            <a:endParaRPr lang="en-US" sz="2988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и пустынях преобладает пастбищное скотоводство, а в оазисах и речных долинах развиваются орошаемое земледелие и садоводство, зависящие от искусственного водоснабжения.
</a:t>
            </a:r>
            <a:endParaRPr lang="en-US" sz="2660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региона объединяет традиционные методы и современные агротехнологии. Это особенно заметно там, где высокая плотность населения требует максимальной отдачи с каждого участка земли.
</a:t>
            </a:r>
            <a:endParaRPr lang="en-US" sz="2730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стран важны чай, каучук, хлопок, специи, сахарный тростник, фрукты и овощи. Эти культуры ориентированы на внутренний рынок и экспорт.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географии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сырьевой специализации к высокотехнологичному производству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формируется не только ресурсами, но и уровнем индустриализации, ролью услуг и включённостью в мировые производственные цепочки.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технологичный профиль у Восточной Азии; Западная Азия сохраняет сырьевую специализацию, а Южная и Юго-Восточная Азия сочетают индустриализацию с услугами.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Города-миллионеры и урбанизация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8410675" y="23364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гиганты
</a:t>
            </a:r>
            <a:pPr algn="l" indent="0" marL="0">
              <a:lnSpc>
                <a:spcPct val="100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зарубежной Азии сосредоточены крупнейшие городские агломерации мира, включая Токио, Дели, Шанхай и Мумбаи. Их рост отражает концентрацию населения, капитала и управленческих функций.
</a:t>
            </a:r>
            <a:endParaRPr lang="en-US" sz="2628" dirty="0"/>
          </a:p>
        </p:txBody>
      </p:sp>
      <p:sp>
        <p:nvSpPr>
          <p:cNvPr id="12" name="Text 3"/>
          <p:cNvSpPr txBox="1"/>
          <p:nvPr/>
        </p:nvSpPr>
        <p:spPr>
          <a:xfrm>
            <a:off x="8410675" y="380180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ускоряется благодаря развитию промышленности, транспорта, сферы услуг и внутренней миграции. Люди переезжают в города в поисках работы, образования и более высокого уровня жизни.
</a:t>
            </a:r>
            <a:endParaRPr lang="en-US" sz="2641" dirty="0"/>
          </a:p>
        </p:txBody>
      </p:sp>
      <p:sp>
        <p:nvSpPr>
          <p:cNvPr id="13" name="Text 4"/>
          <p:cNvSpPr txBox="1"/>
          <p:nvPr/>
        </p:nvSpPr>
        <p:spPr>
          <a:xfrm>
            <a:off x="8410675" y="526717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мегаполисах ощущается нехватка свободной земли, поэтому застройка идёт вверх и вширь. Это повышает стоимость жилья и усложняет планирование городской среды.
</a:t>
            </a:r>
            <a:endParaRPr lang="en-US" sz="2800" dirty="0"/>
          </a:p>
        </p:txBody>
      </p:sp>
      <p:sp>
        <p:nvSpPr>
          <p:cNvPr id="14" name="Text 5"/>
          <p:cNvSpPr txBox="1"/>
          <p:nvPr/>
        </p:nvSpPr>
        <p:spPr>
          <a:xfrm>
            <a:off x="8410675" y="673255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усиливает пробки, перегружает метро, дороги и коммунальные сети. Возрастает потребность в водоснабжении, санитарии, школах и медицинских учреждениях.
</a:t>
            </a:r>
            <a:endParaRPr lang="en-US" sz="2800" dirty="0"/>
          </a:p>
        </p:txBody>
      </p:sp>
      <p:sp>
        <p:nvSpPr>
          <p:cNvPr id="15" name="Text 6"/>
          <p:cNvSpPr txBox="1"/>
          <p:nvPr/>
        </p:nvSpPr>
        <p:spPr>
          <a:xfrm>
            <a:off x="8410675" y="81979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населения и промышленная активность ухудшают качество воздуха и воды. Особенно уязвимы районы с плотной застройкой и слабым контролем за выбросами.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международные связи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остаётся главным связующим звеном региона с мировым рынком. Через Малаккский и Ормузский проливы, а также Южно-Китайское море проходят огромные потоки сырья и готовой продукции.
</a:t>
            </a:r>
            <a:endParaRPr lang="en-US" sz="2294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терминалы
</a:t>
            </a:r>
            <a:pPr algn="l" indent="0" marL="0">
              <a:lnSpc>
                <a:spcPct val="100000"/>
              </a:lnSpc>
              <a:buNone/>
            </a:pPr>
            <a:r>
              <a:rPr lang="en-US" sz="7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порты и контейнерные терминалы обеспечивают перевалку нефти, угля, металлов, автомобилей, электроники и потребительских товаров. Их мощность напрямую влияет на экспортные возможности стран.
</a:t>
            </a:r>
            <a:endParaRPr lang="en-US" sz="2285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автомагистрали связывают внутренние районы с морскими узлами, а международные аэропорты ускоряют деловые, туристические и грузовые связи между странами региона и внешним миром.
</a:t>
            </a:r>
            <a:endParaRPr lang="en-US" sz="2168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Включённость в торговлю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занимает ключевое место в мировой торговле, поскольку экспортирует сырьё, промышленную продукцию и товары массового спроса, а также активно импортирует технологии и оборудование.
</a:t>
            </a:r>
            <a:endParaRPr lang="en-US" sz="21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культурное разнообразие региона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религии зарубежной Азии и их пространственное распространение.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региона очень пестрая: она влияет на быт, праздники, нормы поведения и историческое развитие государств.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671131"/>
            <a:ext cx="835200" cy="74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социально-экономического развития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Республика Корея и Сингапур отличаются высокой производительностью труда, развитой инфраструктурой и сильным научно-технологическим сектором, что обеспечивает им устойчивые позиции в мировой экономике.
</a:t>
            </a:r>
            <a:endParaRPr lang="en-US" sz="2498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развития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развиваются особенно динамично: расширяются внутренние рынки, промышленность, цифровые сервисы и транспортная сеть. Их влияние на регион и мир постоянно усиливается.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государств Южной и Юго-Западной Азии сохраняются низкие доходы, дефицит инвестиций, слабая социальная сфера и политическая нестабильность, что тормозит модернизацию.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страны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видны в качестве образования, здравоохранения, дорог, связи и доступа к технологиям. Поэтому единый регион объединяет очень разные по уровню жизни страны.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условиях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географии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экономического развития стран региона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связаны с индустриализацией, экспортной специализацией и ролью государства в модернизации экономики.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средний уровень развития, но рядом с ним существуют как высокоразвитые, так и слаборазвитые страны, что усиливает контрасты региона.
</a:t>
            </a:r>
            <a:endParaRPr lang="en-US" sz="4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и вызовы зарубежной Азии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демографические, геополитические и природные факторы создают взаимосвязанные риски для региона.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зарубежной Азии в мировой экономике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производит огромные объёмы промышленной продукции — от текстиля и бытовых товаров до сложной электроники. Особенно заметны масштабы выпуска в странах Восточной и Юго-Восточной Азии.
</a:t>
            </a:r>
            <a:endParaRPr lang="en-US" sz="2728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Персидского залива играют ключевую роль в добыче и экспорте нефти и газа. Их решения и экспортные объёмы заметно отражаются на мировых ценах на энергоносители.
</a:t>
            </a:r>
            <a:endParaRPr lang="en-US" sz="2941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финансы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Республика Корея и Сингапур являются важными центрами высоких технологий, международной торговли и финансов. Они задают стандарты для многих отраслей и экспортных цепочек.
</a:t>
            </a:r>
            <a:endParaRPr lang="en-US" sz="2804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рынки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формируют мощный внутренний спрос, который влияет на мировое производство, торговлю и инвестиции. Изменения в этих экономиках ощущаются далеко за пределами региона.
</a:t>
            </a:r>
            <a:endParaRPr lang="en-US" sz="27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зарубежной Азии в сравнении с другими регионами
</a:t>
            </a:r>
            <a:endParaRPr lang="en-US" sz="392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поражает масштабом: здесь живёт более половины населения мира, а ландшафты меняются от ледяных высокогорий до тропических островов. Именно поэтому в одном регионе соседствуют суровые природные условия и густонаселённые долины, где веками складывались крупные государства.
</a:t>
            </a:r>
            <a:endParaRPr lang="en-US" sz="1934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контрастов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территории можно увидеть древние культовые центры, старые торговые пути, ультрасовременные кварталы и высокотехнологичные промышленные зоны. Такой переход от исторического наследия к инновациям особенно заметен в крупнейших мегаполисах и портах региона.
</a:t>
            </a:r>
            <a:endParaRPr lang="en-US" sz="1934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древности и модернизации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Аравии, горные барьеры Гималаев, муссонные равнины и побережья Тихого океана формируют разные типы жизни и хозяйства. Природные контрасты объясняют, почему соседние страны иногда развиваются по совершенно разным сценариям.
</a:t>
            </a:r>
            <a:endParaRPr lang="en-US" sz="2059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66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фактор различий
</a:t>
            </a:r>
            <a:endParaRPr lang="en-US" sz="26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зарубежной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объединяет огромную численность населения, природные контрасты, культурное многообразие и разные модели развития. Регион сочетает традиции древних цивилизаций с мощной современной экономикой и остаётся ключевым пространством мировых процессов.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2026-06-03T02:24:45Z</dcterms:created>
  <dcterms:modified xsi:type="dcterms:W3CDTF">2026-06-03T02:24:45Z</dcterms:modified>
</cp:coreProperties>
</file>