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сложносочинённых предложениях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запятая помогает увидеть границы между частями предложения?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 сложносочинённом предложении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части такого предложения есть своя основа, а соединяют их сочинительные союзы. Чтобы правильно поставить знак, нужно сначала найти части, а затем проверить, есть ли условия для запятой или исключение.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постановки запятой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сложносочинённом предложении две равноправные части соединены союзом и, а, но, или, либо, между ними обычно ставится запятая.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грамматические основы: кто? что? и что делает? Если основ две, значит, перед союзом нужно внимательно проверить пунктуацию.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Прозвенел звонок, и урок начался. Здесь две основы, поэтому запятая разделяет части и помогает сразу увидеть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 противопоставлены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а и но часто показывают различие или противопоставление. В предложении «Я хотел пойти гулять, но пошёл дождь» вторая часть меняет ожидание, поэтому запятая обязательна. На карточке можно выделить союз и короткий пример.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или и либо помогают выбрать один из вариантов. В предложении «Мы пойдём в парк, или останемся дома» части равноправны, но между ними нужно поставить запятую. Для иллюстрации подойдут две дорожки или два варианта ответа.
</a:t>
            </a:r>
            <a:endParaRPr lang="en-US" sz="1234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союз да значит „но“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да иногда ведёт себя как союз но. Тогда он соединяет две части сложного предложения и требует запятой: «Хотел выйти, да пошёл дождь». На картинке удобно показать контраст: намерение и неожиданное препятствие.
</a:t>
            </a:r>
            <a:endParaRPr lang="en-US" sz="131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Союзы, перед которыми чаще всего ставится запятая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ставится, а когда нет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союзы и пример предложения. Главное — увидеть строение предложения, а не только сам союз.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зависит от грамматической основы и наличия общего члена предложения, а не только от союза.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 сложносочинённых предложениях; примеры составлены для учебной 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8106" y="2151250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78108" y="2114972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59782" y="2131725"/>
            <a:ext cx="484838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член предложения и отсутствие запятой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 слово относится сразу к обеим частям, запятая может не ставиться. Например, слово утром связывает оба действия в одном временном отрезке.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смыслу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основы, потом проверьте общий член. Если слово одинаково относится к обеим частям, это сильная подсказка, что запятая может отсутствовать.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места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член может обозначать место: он помогает обеим частям предложения одновременно. Тогда граница между частями становится менее резкой, и запятая не нужна.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нужна ли запятая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определить знак препинания в предложении.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встречаются чаще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заданиях союз и встречается не только в сложных предложениях, но и внутри простых, поэтому его нужно проверять особенно внимательно.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сталкиваются с и и но; союзу да требуется смысловая проверка.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типовым школьным упражнениям по русскому языку.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 в предложении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союзах и... и..., ни... ни..., то... то... запятая обычно ставится между частями. Повторение делает предложение более чётким и помогает перечислить действия или признаки.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И ветер шумел, и дождь стучал в окно. Здесь повторяющийся союз соединяет две части, каждая из которых сообщает о своём действии.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звучат выразительно и ритмично. Они часто используются в художественных текстах, потому что передают движение, смену явлений или усиление впечатления.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союзом и запятая нужна не всегда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 может соединять не две части сложного предложения, а однородные члены. Тогда у предложения одна грамматическая основа, и запятая не нужна.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Солнце светит и греет. Здесь союз связывает однородные сказуемые, поэтому предложение остаётся простым.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 две, запятая ставится: Солнце скрылось, и наступила тишина. Важно сначала найти основы, а потом решать вопрос о знаке препинания.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союз и в разных конструкциях ведёт себя по-разному, поэтому проверка структуры предложения всегда важнее первого впечатления.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да в двух значениях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да может соединять однородные члены в значении «и»: Лес шумел да река журчала. В таком случае он не разделяет части сложного предложения.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 означает «но», оно соединяет две части сложносочинённого предложения, и перед ним нужна запятая: Хотел выйти, да пошёл дождь.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 как редкое исключение, когда запятая в сложносочинённом предложении может не ставиться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по русскому языку: пунктуация в сложносочинённом предложении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исключение важно знать, но в 5 классе его встречают нечасто. Поэтому сначала ищут основы, а потом проверяют смысл связи.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883" y="2400298"/>
            <a:ext cx="6118153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где чаще всего ошибаются и как проверить пунктуацию в сложносочинённом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связаны с неверным определением основы, союза и общего члена предложения.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и типовые упражнения по теме «Сложносочинённое предложение»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нужна ли запятая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школьному правилу пунктуации в сложносочинённых предложениях.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отношения бывают между частями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союзы помогают передать не только связь между частями, но и смысл: последовательность, выбор, смену событий или контраст.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школьных заданиях встречаются перечисление и противопоставление; остальные отношения помогают точнее передать действие.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 по русскому языку: смысловые отношения в сложносочинённом предложении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пауза в предложении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между частями сложносочинённого предложения обычно слышится короткая пауза. Она помогает отделить одну мысль от другой и делает высказывание понятным.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эта пауза чаще всего передаётся запятой. Но окончательное решение принимают не только по слуху: важно проверить грамматические основы и союз.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предложение читается слитно, это ещё не значит, что запятая не нужна. Сначала нужно определить структуру, а потом опираться на интонацию как на подсказку.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предложений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пожелтели, и начался листопад. Здесь две грамматические основы: листья пожелтели и листопад начался. Поэтому между частями нужна запятая.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пожелтели и опали. Здесь одна основа, поэтому запятая не ставится. Союз и соединяет однородные сказуемые, а не две части сложного предложения.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771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самым частым союзам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 значение союза и понять, нужен ли знак препинания.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союзы легко запомнить, но союз да требует особого внимания из-за двух значений.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по теме «Знаки препинания в сложносочинённом предложении»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случаи в учебных текстах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определяйте, есть ли в предложении одна грамматическая основа или несколько. Это главный шаг, который помогает не перепутать сложное предложение с простым.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есть общий член, например обстоятельство времени или места, запятая может не ставиться. Такой случай нужно проверять особенно внимательно.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находите союз и смотрите, что он соединяет: части предложения или однородные члены. От этого напрямую зависит постановка запятой.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спорных примерах важны и смысл, и структура. Поэтому полезно читать предложение вслух, но окончательное решение всегда опирается на правило.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становится понятной, если найти основу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ставить запятые в сложносочинённых предложениях, нужно найти основы, определить союз и проверить общий член. Тогда знак препинания будет не случайным, а осмысленным.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2026-05-22T19:00:43Z</dcterms:created>
  <dcterms:modified xsi:type="dcterms:W3CDTF">2026-05-22T19:00:43Z</dcterms:modified>
</cp:coreProperties>
</file>