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и образование централизованных государств на Пиренейском полуострове
</a:t>
            </a:r>
            <a:pPr algn="l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войны, союзы и власть королей изменили Испанию и Португалию
</a:t>
            </a:r>
            <a:endParaRPr lang="en-US" sz="3305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 в начале Средневековья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711 года большая часть полуострова вошла в Аль-Андалус. На севере сохранились христианские княжества и королевства, которые постепенно укреплялись и вели долгую борьбу за земли, города и крепости.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Реконкиста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отвоевание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была постепенным возвращением территорий на Пиренейском полуострове под власть христианских государств. Этот процесс растянулся почти на восемь столетий и завершился только в 1492 году.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была не единая кампания, а череда походов, перемирий, союзов и новых столкновений. В разные периоды участники менялись, а границы между владениями постоянно сдвигались.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были крупные города и крепости, потому что они контролировали торговые пути, переправы и плодородные долины. Их захват часто менял баланс сил на полуострове.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христианских королевств мусульманские владения сокращались и дробились. Реконкиста не только меняла границы, но и закладывала основу будущих государств Испании и Португалии.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146" y="3073737"/>
            <a:ext cx="2794715" cy="1700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Реконкисты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Ковадонга
</a:t>
            </a:r>
            <a:pPr algn="l" indent="0" marL="0">
              <a:lnSpc>
                <a:spcPct val="100000"/>
              </a:lnSpc>
              <a:buNone/>
            </a:pPr>
            <a:r>
              <a:rPr lang="en-US" sz="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христиан при Ковадонге в 722 году стала символом начала сопротивления мусульманскому завоеванию. Она укрепила северные области и показала, что возвращение земель возможно.
</a:t>
            </a:r>
            <a:endParaRPr lang="en-US" sz="1099" dirty="0"/>
          </a:p>
        </p:txBody>
      </p:sp>
      <p:sp>
        <p:nvSpPr>
          <p:cNvPr id="12" name="Text 2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Толедо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1085 году христиане взяли Толедо — один из важнейших городов полуострова. Это был крупный успех Кастилии и серьёзный удар по мусульманским владениям в центре страны.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Лас-Навас-де-Толоса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1212 году объединённые христианские силы победили при Лас-Навас-де-Толоса. После этого наступление на юг ускорилось, а мусульманские государства заметно ослабли.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288776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 и Севилья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были взяты Кордова и Севилья — богатые города Андалусии. Их потеря лишила мусульман важных центров власти, ремёсел и торговли.
</a:t>
            </a:r>
            <a:endParaRPr lang="en-US" sz="1256" dirty="0"/>
          </a:p>
        </p:txBody>
      </p:sp>
      <p:sp>
        <p:nvSpPr>
          <p:cNvPr id="15" name="Text 5"/>
          <p:cNvSpPr txBox="1"/>
          <p:nvPr/>
        </p:nvSpPr>
        <p:spPr>
          <a:xfrm>
            <a:off x="4095169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Гранада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пал Гранадский эмират, и Реконкиста завершилась. На полуострове почти не осталось самостоятельных мусульманских государств, а победа усилила испанскую монархию.
</a:t>
            </a:r>
            <a:endParaRPr lang="en-US" sz="1078" dirty="0"/>
          </a:p>
        </p:txBody>
      </p:sp>
      <p:sp>
        <p:nvSpPr>
          <p:cNvPr id="16" name="Text 6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уменьшались мусульманские владения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шло волнами: периоды ослабления сменялись короткой стабилизацией и новыми потерями после крупных побед христианских королевств.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Реконкисты; обобщённая схема изменений территории Аль-Андалуса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быстрый спад, а постепенное и неравномерное вытеснение мусульманских государств с полуострова.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34491"/>
            <a:ext cx="375600" cy="300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34504"/>
            <a:ext cx="375729" cy="30058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христианские королевства усиливались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с 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отвоёванные земли приходили новые жители, которым нужны были дома, поля и защита. Заселение помогало быстро укреплять границу и увеличивать число подданных короля.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рыцарей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получали землю и привилегии за военную службу. Это делало армию короля более надёжной и давало возможность удерживать крепости на границе.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поддерживала борьбу с мусульманскими владениями, а также помогала объединять людей общей верой. Это усиливало авторитет королей и придавало войнам особый смысл.
</a:t>
            </a:r>
            <a:endParaRPr lang="en-US" sz="1116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поставляли деньги, ремесленные изделия и вооружённых людей. За помощь в обороне они получали привилегии, поэтому их экономическое и политическое значение быстро росло.
</a:t>
            </a:r>
            <a:endParaRPr lang="en-US" sz="1088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соперников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владения часто были раздроблены на мелкие государства. Из-за этого им было труднее действовать вместе, а христианские короли могли наступать по частям.
</a:t>
            </a:r>
            <a:endParaRPr lang="en-US" sz="11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королевства Пиренейского полуострова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крупнейших государства по-разному участвовали в Реконкисте и формировании будущих Испании и Португалии.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характеристика государств Пиренейского полуострова в Средние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 стала военным ядром, Арагон усиливался на море, а Португалия и Наварра сохраняли собственный путь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складывались централизованные государства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военная и финансовая власть короля постепенно становилась сильнее местных феодалов.
</a:t>
            </a:r>
            <a:endParaRPr lang="en-US" sz="27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и кортесов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давали королю деньги, ремесленников и вооружённых людей. Взамен они получали права на торговлю, самоуправление и защиту своих интересов.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кортесов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Кастилии и Арагоне кортесы собирали знать, духовенство и горожан. На этих собраниях обсуждали налоги, законы и важные государственные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королевской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короли всё чаще принимали решения сами, опираясь на армию, налоги и чиновников. Значение кортесов постепенно уменьшалось, хотя они не исчезли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Аль-Андалуса и её следы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 — город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Кордове развивались наука, перевод книг и образование. Здесь работали учёные, собирались библиотеки и создавались тексты по медицине, математике и философии. Город стал одним из главных культурных центров Европы своего времени.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Гранада и дворец Альгамбра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Гранада сохранила удивительные памятники мусульманской архитектуры, прежде всего Альгамбру. В её дворцах можно увидеть резные узоры, внутренние дворики, воду и сады, которые создавали ощущение красоты и покоя даже в правительственной резиденции.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Испании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Аль-Андалуса заметно и сегодня. В испанском языке остались арабские слова, а в архитектуре — арки, орнаменты и внутренние дворы. Эти детали напоминают, что история Испании складывалась из разных культур и 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путями объединялись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корон часто начинался в династиях, а затем закреплялся на поле боя и в наследовании престола.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учебных материалов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браки и завоевания: они соединяли земли быстрее, чем договоры и постепенные договоренности.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Изабелла Кастильская и Фердинанд Арагонский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1469 год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и Фердинанда связал две влиятельные династии Пиренейского полуострова и заложил основу будущего политического сближения Кастилии и Арагона.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1474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Изабелла стала королевой Кастилии и получила возможность укреплять власть, опираясь на города, знать и церковь.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1479 год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Фердинанд унаследовал Арагон. С этого времени две короны стали действовать согласованно, хотя формально каждая сохраняла свои порядки.
</a:t>
            </a:r>
            <a:endParaRPr lang="en-US" sz="118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супругов усилились армия, сбор налогов и королевское управление. Это сделало монархию заметно сильнее, чем прежде.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Гранады в 1492 году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осады Гранады к капитуляции города и завершению Реконкисты.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изменившие Пиренейский полуостров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показывает новый шаг к централизации: от военных побед к династическому союзу и политическому объединению.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даты, которые поэтапно усиливали христианские королевства и приближали объединение Испании.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Реконкисты по учебным материалам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Испания объединялась не сразу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местные порядки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королевства сохранялись собственные законы, налоги и обычаи. Даже при сильном монархе земля не становилась единой мгновенно, потому что местные традиции менялись очень медленно.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короны — один союз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 и Арагон после брака Изабеллы и Фердинанда не слились сразу в одно государство. Они управлялись вместе, но каждая корона продолжала жить по своим правилам.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централизация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укреплялась постепенно: через армию, налоги и суд. Поэтому объединение страны заняло много времени и сопровождалось постоянными переговорами с городами и знатью.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укрепляло власть короля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монархия опиралась не только на деньги, но и на людей, которые поддерживали порядок и исполняли решения короны.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учебных материалов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армия были главными опорами власти: они давали королю ресурсы, а города помогали расширять его 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Реконкиста изменила жизнь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владельцы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отвоёванных территориях землю получали король, рыцари, монастыри и переселенцы. Это меняло привычный порядок и открывало путь к освоению южных областей.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мусульман и евреев уезжала, а часть принимала христианство. Из-за этого менялся состав городов и деревень, а вместе с ним — и повседневная жизнь.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землях расширялись поля, сады и виноградники. Хозяйство становилось разнообразнее, а города постепенно превращались в важные центры торговли и ремесла.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и 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завоёванные земли, строили крепости, дороги и новые поселения. Они защищали границу и помогали быстро заселять пустующие участки.
</a:t>
            </a:r>
            <a:endParaRPr lang="en-US" sz="11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 в конце XV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1469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Кастильской и Фердинанда Арагонского сблизил две сильнейшие короны полуострова и стал важным шагом к будущему объединению Испании.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 и Арагон сохраняли разные законы и учреждения, но внешняя политика и война всё чаще определялись совместными решениями королевской четы.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Гранады Кастилия и Арагон стали ядром будущей Испании, а Португалия продолжила развиваться отдельно и сохранять собственный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Реконкисты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военная победа христианских королевств привела не только к смене границ, но и к политическим и культурным изменениям.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Реконкисты по учебным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изменила границы, усилила корону и оставила заметный культурный след, который сохранился в Испании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и рождение централизованной Испании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 закончилась победой христианских королевств, но её главное значение было политическим: она укрепила Кастилию и Арагон, подготовив основу для единой Испании.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2026-06-02T04:58:00Z</dcterms:created>
  <dcterms:modified xsi:type="dcterms:W3CDTF">2026-06-02T04:58:00Z</dcterms:modified>
</cp:coreProperties>
</file>