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термины генетики и роль гибридологии в изучении наследственности.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 и значение гибридологического метода
</a:t>
            </a:r>
            <a:endParaRPr lang="en-US" sz="33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выросла из опыта менделевских скрещиваний. Сегодня она охватывает молекулярные, медицинские и прикладные направления, помогая решать важные биологические задачи.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Mendеля к современным генетическим исследованиям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наследственность и как она проявляется?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 следующим поколениям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это способность передавать особенности от родителей к детям, обеспечивая устойчивость вида на протяжении поколений. Примером служит группа крови у человека.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характеристики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цвет листьев зависят от генетических факторов, которые передаются от родителей растениям, создавая разнообразие и адаптацию к среде обитания.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шерсти у домашних животных определяется набором генов, что отражается в различных оттенках и рисунках в потомстве.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задающий развитие конкретного признака, управляющий биологическими процессами в организме.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— это точное место расположения гена на хромосоме, позволяющее идентифицировать его среди множества других генов.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представляет собой вариант гена, который даёт разнообразие признаков, например, разные цвета семян у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молекулярной генетики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признаки: как отличить?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доминантных аллелей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всегда, даже если другой аллель рецессивен. У гороха гладкие семена свидетельствуют о доминантности аллеля 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рецессивных признаков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проявляется лишь при отсутствии доминантного аллеля. Морщинистые семена у гороха появляются только при гомозиготном состоянии рецессивных аллелей.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зрелых родителей с различными вариантами признаков для скрещивания — первый шаг эксперимента.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первого поколения гибридов (F1), которое изучается на предмет признаков и наследуемости.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или скрещивание между гибридами F1 для получения второго поколения (F2).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соотношений фенотипов в потомстве для выявления закономерностей наследования.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гибридологического метода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Мендель: основатель генетики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исследования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провёл эксперименты на горохе, выявил закономерности наследования и создал основу для научной генетики в XIX веке.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законов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Сформулированные им законы доминирования, расщепления и независимого наследования признаков продолжают служить фундаментом для современной биологии.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F2 наблюдается чёткое соотношение 3:1 между доминантным и рецессивным признаками.
</a:t>
            </a:r>
            <a:endParaRPr lang="en-US" sz="124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закон расщепления, показывая закономерную передачу генов в потомстве.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1865 год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моногибридного скрещивания Менделя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родителей с разными признаками по одному гену даёт в первом поколении идентичный доминантный фенотип.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результаты и выводы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наблюдается расщепление признаков в соотношении примерно 3:1 между доминантным и рецессивным.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позволяет выявлять и классифицировать генетические признаки по их наследуемости.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P, F1 и F2: понятия и 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P: исходные родители
</a:t>
            </a:r>
            <a:pPr algn="l" indent="0" marL="0">
              <a:lnSpc>
                <a:spcPct val="130039"/>
              </a:lnSpc>
              <a:buNone/>
            </a:pPr>
            <a:r>
              <a:rPr lang="en-US" sz="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P — это исходные чистые линии, которые отличаются по одному или нескольким признакам, используемые для скрещивания в опытах.
</a:t>
            </a:r>
            <a:endParaRPr lang="en-US" sz="123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F1: гибриды первого поколения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первых скрещиваний отличается однообразием признаков, проявляя доминантные характеристики одной из родительских форм.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F2: наследственное расщепление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самоопыления или скрещивания внутри F1 у потомков F2 проявляется расщепление признаков в предсказуемых закономерностях.
</a:t>
            </a:r>
            <a:endParaRPr lang="en-US" sz="11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гибридологического эксперимента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проведения эксперимента для анализа наследования признаков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гибриды первого поколения (F1), полученные от скрещивания чистых линий с разными признаками, имеют одинаковый фенотип, совпадающий с доминирующим признаком одной из родителей.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скрещивании гороха с фиолетовыми и белыми цветками все цветки в поколении F1 оказываются фиолетовыми, что иллюстрирует проявление доминантного аллеля.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показывает, что доминантный аллель подавляет проявление рецессивного в гибридном состоянии, формируя явный признак у потомков.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закон доминирования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расщепления связана с разъединением пар аллелей в процессе формирования половых клеток у родителей первого поколения.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закон демонстрирует, что признаки наследуются не смешиваясь, а распределяясь по определённым правилам в потомстве.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гибридов (F2) наблюдается расщепление признаков по фенотипу, типичное для моногибридного скрещивания с соотношением 3:1.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особи проявляют доминантный признак, а одна – рецессивный, что отражает скрытое присутствие рецессивного аллеля в первом поколении.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закон расщепления признаков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1856–1863 гг.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проводит опыты с дигибридным скрещиванием гороха, исследуя наследование двух признаков одновременно.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публикует результаты, в которых описывает идей независимого распределения наследственных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признаков остаётся малоизвестным и признанным только в XX веке.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Дигибридные скрещивания подтверждают, что гены, расположенные в разных хромосомах, наследуются независимо и формируют соотношение фенотипов 9:3:3:1.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Менделя: независимое наследование признаков
</a:t>
            </a:r>
            <a:endParaRPr lang="en-US" sz="2311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05" y="1583525"/>
            <a:ext cx="3805889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понятий для понимания генетики и наследования признаков.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понятий помогает объяснить механизм передачи наследственных признаков.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ген, аллель, доминантность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у животных: пример на мышах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шерсти у мышей и его 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шерсти у мышей определяется доминантным аллелем B (черный цвет) и рецессивным b (серый). Черная окраска доминирует над серой, влияя на внешний вид особей.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скрещивания мышей по признаку окраса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чистых линий с черной и серой окрасами все потомство первого поколения имеют черную шерсть. Во втором поколении наблюдается соотношение 3:1 между черными и серыми мышами.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08047"/>
            <a:ext cx="4094100" cy="19326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распределение доминантных и рецессивных признаков в разных поколениях при моногибридном скрещивании.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поколение демонстрирует сохранение рецессивного признака, скрытого в F1.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Г. Менделя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и фенотипы при моногибридном скрещивании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генетики в современных исследованиях
</a:t>
            </a:r>
            <a:endParaRPr lang="en-US" sz="207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сельскохозяйственных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помогают создавать устойчивые и продуктивные сорта растений и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использует генетику для выявления и лечения наследственных патологий.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генная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лежит в основе разработки ГМО и новых биотехнологических продуктов.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способствуют сохранению биоразнообразия и мониторингу экосистем.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ДНК и генах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генов в человеческом геноме
</a:t>
            </a:r>
            <a:pPr algn="l" indent="0" marL="0">
              <a:lnSpc>
                <a:spcPct val="130039"/>
              </a:lnSpc>
              <a:buNone/>
            </a:pPr>
            <a:r>
              <a:rPr lang="en-US" sz="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геноме насчитывается около 20 000–25 000 генов, что меньше, чем у многих других видов. Это связано с эффективностью и сложностью регуляции генов.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ДНК у людей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всех людей совпадает на 99,9%, что отражает близость всех людей, несмотря на внешние различия.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ДНК в одной клетке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вытянуть ДНК из одной клетки в длину, она будет примерно два метра, при этом аккуратно упакована в ядре размером несколько микрометров.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 открыл фундаментальные законы наследственности, заложив основу генетики, которая сегодня играет ключевую роль в науке, медицине и сельском хозяйстве.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гибридологического метода и генетики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2026-05-09T21:47:29Z</dcterms:created>
  <dcterms:modified xsi:type="dcterms:W3CDTF">2026-05-09T21:47:29Z</dcterms:modified>
</cp:coreProperties>
</file>