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граждан и рабов в Древнем Риме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войны разрушили римскую республику?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пришёл к кризису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II–I векам до н. э. Рим стал огромным государством, но богатство и власть распределялись неравномерно. Завоевания, разорение мелких земледельцев и усиление полководцев создали почву для восстаний рабов и гражданских войн.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рабы в Древнем Риме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тяжёлая работа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тяжёлой считалась работа в рудниках. Там было опасно, душно и очень тяжело физически, а шансов на нормальную жизнь или свободу почти не было.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бесправие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рабов не было политических прав, а хозяин мог распоряжаться их трудом и судьбой. В римском обществе они считались собственностью, а не свободными людьми.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появлялись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Рабами становились военнопленные, дети рабов и люди, попавшие в зависимость из-за долга. Так рабство постоянно пополнялось новыми людьми и не исчезало само собой.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трудились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работали в богатых домах, мастерских, на полях, в каменоломнях и на рудниках. Их труд был нужен почти во всех сферах римской жизни и 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 — вождь самого известного восстания рабов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 был фракийцем — человеком из области Фракия. По неизвестным нам точно причинам он оказался в рабстве и был лишён свободы, как и тысячи других людей.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гладиаторов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отправили в школу гладиаторов в городе Капуя. Там рабов и пленных учили сражаться для зрелищ, а жизнь была опасной и подчинённой жёсткой дисциплине.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 73 году до н. э.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73 году до н. э. Спартак вместе с другими гладиаторами бежал из школы. Этот побег стал началом крупного восстания, которое быстро вышло за пределы одного города.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восставших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 сумел объединить беглецов и стать их вождём. Его имя стало символом сопротивления рабству, потому что он возглавил самое известное восстание в истории Древнего Рима.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началось восстание Спартака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приведшая от побега гладиаторов к крупной войне в Италии.
</a:t>
            </a:r>
            <a:endParaRPr lang="en-US" sz="15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восстания Спартака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восстании Спартака, 73–71 гг. до н. э.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 беглецам присоединялись новые группы людей, и восстание быстро охватило юг Италии.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восставших росло быстрее, чем римские силы успевали реагировать, но затем перевес Рима стал решающим.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восстание стало опасным для Рима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Спартака быстро передвигались по Италии и могли неожиданно нападать на римские силы. Это мешало Риму заранее готовиться к боям и защищать важные места.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 внезапность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восставшим присоединялись рабы, пастухи и бедные люди, недовольные своей жизнью. Из небольшой группы беглецов восстание превратилось в гораздо более серьёзную угрозу.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участники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Рима опасность заключалась не только в боях. Восстание мешало работе хозяйства, перевозкам и сбору урожая, а значит, затрагивало всю жизнь государства.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хозяйству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рабы могли сопротивляться и побеждать, это разрушало страх перед хозяевами и показывало, что власть Рима не так непобедима, как казалось многим современникам.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авторитету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крупнейшие войны рабов в Риме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Рима; данные о восстаниях рабов II–I веков до н. э.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известные восстания рабов в Римском государстве и их общий итог.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восстания были подавлены, но каждое показало, что недовольство рабов было очень сильным, а контроль Рима над ними — недостаточным.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гражданская война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лидеры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поддерживали разных полководцев и политиков. Из-за этого спор о власти превращался не в разговор и не в выборы, а в вооружённое столкновение.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слушается командира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воины стали больше доверять своему полководцу, чем Сенату. Это делало армию личной силой в руках одного человека и усиливало опасность войны.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происходит внутри одного государства. В Риме сражались люди одной страны, а не разные народы, поэтому такие войны особенно разрушали общество изнутри.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выгоду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становились власть, богатство и должности. Каждый влиятельный человек хотел усилить своё положение, а не уступить сопернику, поэтому мирное соглашение удавалось редко.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Марий и Сулла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поздней республики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Гая Мария и Луция Корнелия Суллы стало одним из первых крупных конфликтов позднего Рима. Оно показало, что борьба за власть выходит из-под контроля.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путь к власти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римляне увидели, что сильный полководец может опереться на армию и добиться своего силой. Такой пример сделал будущие гражданские войны ещё вероятнее.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 Рим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впервые повёл свои войска на Рим. Это стало опасным прецедентом: оружие начали использовать не только против врагов, но и в политической борьбе внутри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в конце республики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событиям поздней Римской республики: Марий и Сулла, Помпей и Цезарь, Антоний и Октавиан.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конфликт делал армию важнее законов и усиливал зависимость политики от военной силы.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конец республики, тем чаще римляне решали споры оружием, а не переговорами.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конец старой республики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нарушил запрет Сената и с войском вступил в Италию, начав новую гражданскую войну. Этот шаг показал, что политический спор перешёл в открытое вооружённое противостояние.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год до н. э. — переход Рубикона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Заговорщики надеялись восстановить старые порядки, но этого не произошло. Борьба между сторонниками разных лидеров продолжилась и быстро привела Рим к новым войнам.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год до н. э. — убийство Цезаря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Цезарь сосредоточил в своих руках множество должностей и полномочий. Для многих римлян это стало признаком того, что республика теряет прежние ограничения власти.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Цезаря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спора к новой войне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 поздней Римской республики: политическое соперничество превращалось в вооружённый конфликт и снова порождало борьбу за власть.
</a:t>
            </a:r>
            <a:endParaRPr lang="en-US" sz="13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войн рабов и гражданских войн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восстаниях рабов и гражданских войнах поздней Римской республики.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войны возникали внутри Рима, но причины, участники и последствия у них были разными.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кризис государства проявлялся через насилие, но гражданские войны сильнее меняли саму систему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традиция: Плутарх, Аппиан; распространённая историческая оценка числа казнённых после войны Спартака.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6 000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 были распяты вдоль Аппиевой дороги после разгрома восстания Спартака.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7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Рим показывал, что сопротивление будет наказано крайне жестоко. Масштаб расправы должен был запугать других рабов и укрепить власть победителей.
</a:t>
            </a:r>
            <a:endParaRPr lang="en-US" sz="19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Рима после войн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правителя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в Риме усилилась власть одного человека. Народные собрания и Сенат уже не могли так же уверенно решать судьбу государства, как прежде.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армии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стала главным опорным пунктом политики. Солдаты чаще были верны своему полководцу, чем государству, поэтому именно военная сила определяла исход борьбы.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сохраняется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не исчезло, хотя власти стали внимательнее следить за рабами. После крупных восстаний хозяева старались держать их под более строгим контролем.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перемен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менялся внешне и внутренне: на форумах обсуждали не только законы, но и новых правителей. Город жил в атмосфере осторожности и ожидания перемен.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кризиса Рима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поздней Римской республики и восстаний рабов.
</a:t>
            </a:r>
            <a:endParaRPr lang="en-US" sz="104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усиливался постепенно: каждое новое завоевание приносило богатство и рабов, но одновременно делало общество более напряжённым.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Рима не было одной единственной причины кризиса: на него одновременно давили социальные, политические и военные проблемы.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Спартака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Спартака стало символом борьбы против рабства и жестокости. Даже после поражения восстания люди помнили его как человека, который бросил вызов сильному государству.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сопротивления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было самым крупным и самым знаменитым в истории Древнего Рима. Оно показало, что недовольство рабов могло перерасти в большую войну.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восстание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историков это событие важно как знак глубокого социального конфликта. Оно помогает понять, насколько сильным было неравенство между свободными и несвободными людьми.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эти войны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опасно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богатые и бедные живут слишком по-разному, в обществе растёт недовольство. В Риме это недовольство приводило не только к спорам, но и к кровавым выступлениям.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должны работать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законы не защищают людей и не решают конфликты, их начинают заменять силой. Именно это постепенно происходило в поздней Римской республике.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меняет политику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солдаты слушаются прежде всего своего командира, государство становится уязвимым. Полководцы получают возможность решать не только военные, но и политические вопросы.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войны разрушают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примеры показывают, что гражданские войны и восстания ослабляют страну не меньше, чем нападения внешних врагов, а иногда и сильнее.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учит: порядок нельзя строить на страхе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рабов и гражданские войны разрушили старые республиканские правила и показали, как опасны неравенство, жестокость и борьба за власть. Рим выжил, но стал совсем другим.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2026-06-02T03:16:45Z</dcterms:created>
  <dcterms:modified xsi:type="dcterms:W3CDTF">2026-06-02T03:16:45Z</dcterms:modified>
</cp:coreProperties>
</file>