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определяет свойства и процессы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отделяет живое от неживого. Биохимические реакции обеспечивают обмен веществ, рост и адаптацию клеток.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химии в жизни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элементы живого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элемента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водород, кислород и азот составляют 96% массы живых организмов. Они являются фундаментом всех биологических соединений.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органических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объединяются в сложные органические молекулы — белки, липиды, углеводы и нуклеиновые кислоты, обеспечивая структуру и функции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0944" y="1647327"/>
            <a:ext cx="2828886" cy="292040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человека и их содержание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массовые доли ключевых элементов в организме человека, указывая на их биологическую значимость.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обеспечивают структуры и функции, микроэлементы поддерживают метаболизм.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входят в состав клеточных структур и регулируют водно-солевой баланс организма, играя ключевую роль в поддержании жизнедеятельности.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Макро- и микроэлементы: отличие и значение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элементов важны для здоровья и функционирования клеток, участвуя в многочисленных биохимических реакциях.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присутствуют в малых количествах, но необходимы для активизации ферментов и синтеза гормонов, обеспечивая нормальное течение обменных процессов.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минералы от корней к листьям через сосуды, участвуя в фотосинтезе и поддержании тургора тканей.
</a:t>
            </a:r>
            <a:endParaRPr lang="en-US" sz="128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до 80% массы клетки и служит средой для химических реакций. Она растворяет вещества и облегчает транспортировку питательных элементов.
</a:t>
            </a:r>
            <a:endParaRPr lang="en-US" sz="128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кровеносной системе вода переносит кислород и питательные вещества к клеткам, а также участвует в терморегуляции.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веществ в клетке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белки занимают основную массу клетки, обеспечивая структуру и функцию.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воды способствует жизнедеятельности, белки выполняют ключевые биохимические роли.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Биохимия, учебное пособие, 2020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 и выполняют функции строения и ферментов, регулируя процессы в клетках.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энергозапасом и формируют основу мембран, обеспечивая защиту и транспорт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главным источником энергии, а также участвуют в формировании клеточных стенок.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наследственную информацию, обеспечивая синтез белков.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вещества: строение и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ключевые молекулы живого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разнообразие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различных аминокислот, формируя специфичные структуры. Это позволяет им выполнять множество функций в клетке, включая поддержку и движение.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биохимические реакции в тысячи раз. Примером служит инсулин, регулирующий уровень сахара в крови, и гемоглобин, переносящий кислород.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мембранные компоненты и энергия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накапливаются как энергохранилище, обеспечивая организм необходимыми ресурсами во время дефицита пищи.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 мембран, создавая барьер и условия для жизни клетки, а стероиды участвуют в гормональном регулировании.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источники энергии и строительные элементы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включают глюкозу, крахмал, целлюлозу и гликоген. Глюкоза служит основным источником быстрой энергии для клеток и тканей организма.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 гликоген выполняют роль запасных форм энергии в растениях и животных соответственно. Целлюлоза формирует прочные стенки клеток растений и некоторых бактерий.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нуклеиновых кислот в наследственности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хранитель генетической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миллиарды пар оснований, которые кодируют инструкции для построения всех клеток организма. Эта молекула передаёт наследственную информацию из поколения в поколение, обеспечивая устойчивость видов.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 синтез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переносит информацию с ДНК и участвует в сборке белков, необходимых для жизнедеятельности клеток. Этот процесс обеспечивает реализацию генетических программ и адаптацию организма к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соли, такие как хлорид натрия и карбонат кальция, поддерживают осмотическое давление и правильное распределение жидкостей в клетках.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играет ключевую роль в растворении веществ и переносе энергии между клетками и органами живого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кислород и углекислый газ участвуют в дыхании и фотосинтезе, обеспечивая клетки энергией и удаляя продукты обмена.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вещества: роль в обмене веществ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важных микроэлементов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микроэлементы, их функции и биологическая значимость для организма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участвуют в жизненно важных процессах, поддерживая здоровье и нормальное функционирование организма.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элементов к сложным структурам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образования биологических молекул в клетке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 может привести к развитию зоба и ухудшению работы щитовидной железы, что влияет на общий обмен веществ.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натрия способствует повышению артериального давления и развитию гипертонии, что негативно сказывается на сердечно-сосудистой системе.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жизни от химического состава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железа вызывает анемию, снижая способность крови переносить кислород и уменьшая энергию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содержится в молекулах АТФ и нуклеиновых кислот, обеспечивая энергообеспечение клеток и структурную прочность костей.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уникальные элементы: роль серы и фосфора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 входит в состав аминокислот и белков, таких как инсулин, играющих важную роль в обмене веществ и регуляции уровня сахара в крови.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целлюлозу для строительства прочных клеточных стенок, обеспечивающих защиту и форму тканей.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основным запасным углеводом является гликоген, используемый для хранения энергии в печени и мышцах.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химического разнообразия у разных организмов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уникальные молекулы пептидогликаны, которые формируют их клеточные стенки и обеспечивают устойчивость к внешним воздействиям.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химическом составе объясняют разнообразие обмена веществ, строения и способов выживания различных организмов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 изучении химии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для медицины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помогает создавать лекарства, ориентированные на индивидуальные генетические особенности. Такие разработки открывают новые возможности лечения наследственных и редких заболеваний.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растения и их 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знаниям о химическом составе живого созданы растения с улучшенной устойчивостью к болезням и засухе. Эти достижения обеспечивают повышение урожайности и продовольственную безопасность.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химического состава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жизни лежит в основе всех биологических процессов. Точное знание состава организмов помогает в медицине, экологии и технологиях, способствуя улучшению качества жизни и сохранению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2026-05-09T08:12:20Z</dcterms:created>
  <dcterms:modified xsi:type="dcterms:W3CDTF">2026-05-09T08:12:20Z</dcterms:modified>
</cp:coreProperties>
</file>