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8. Green issues: экологические темы на уроке английского языка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 школе, дома и городе: говорим по-английски просто и точно.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темы легко связать с повседневной жизнью: уборкой класса, экономией воды и света, сортировкой отходов и заботой о школьной территории. Поэтому новая лексика быстро становится полезной в реальных ситуациях общения.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green issues важны в 7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25214"/>
            <a:ext cx="324000" cy="25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2521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598" y="2992814"/>
            <a:ext cx="2835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189" y="15754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environmental problems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pollution, litter, rubbish и waste помогают называть разные виды загрязнения и мусора. Они часто встречаются в текстах, заданиях и устной речи, когда нужно описать город, школу или природу.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окружающей среды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dirty air — clean air, waste water — save water, throw away — reuse помогают быстрее запомнить смысл слов. Контраст делает лексику понятнее и облегчает чтение, перевод и разговор.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противопоставления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to throw rubbish away и to pick up litter нужны для разговоров о чистоте. Они помогают объяснить, как вести себя в парке, во дворе школы и возле дома.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 мусором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turn off the lights, to use less plastic, clean air и fresh water учат говорить о бережном отношении к ресурсам. Эти выражения удобно сравнивать с противоположностями.
</a:t>
            </a:r>
            <a:endParaRPr lang="en-US" sz="1089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recycle, protect, save water и save energy показывают, что человек делает для окружающей среды. С ними легко строить простые предложения о полезных привычках дома, в классе и на улице.
</a:t>
            </a:r>
            <a:endParaRPr lang="en-US" sz="1076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для природы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Litter и waste: мусор, который мы видим каждый день
</a:t>
            </a:r>
            <a:endParaRPr lang="en-US" sz="256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Litter — это мусор, который люди оставили на земле, в парке или во дворе школы. Он сразу бросается в глаза и делает пространство неопрятным.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 улице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Пластиковая упаковка исчезает очень медленно, поэтому она особенно опасна для окружающей среды. Бумага, стекло и металл могут перерабатываться и использоваться снова.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разлагается дольше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Waste — это отходы, которые больше не нужны дома, в магазине или на производстве. Их нужно собирать и обрабатывать, чтобы уменьшить вред для природы.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в быту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убирают мусор, двор, улица или школьная площадка становятся заметно чище. Такая работа помогает увидеть, как простые действия меняют среду вокруг нас.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территория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упаковка и импульсные покупки создают отходы ещё до использования вещи, поэтому предотвращение мусора — самый важный шаг.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лишних вещей мы покупаем и выбрасываем, тем меньше нагрузки на природу и систему переработки.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идей модуля по теме waste management
</a:t>
            </a:r>
            <a:endParaRPr lang="en-US" sz="136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отходами: reduce, reuse, recycle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pollution: источник проблемы и простые последствия
</a:t>
            </a:r>
            <a:endParaRPr lang="en-US" sz="2444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заводы, отопление и сжигание мусора выбрасывают в воздух smoke, fumes и exhaust. Эти вещества ухудшают качество воздуха, особенно в больших городах и возле дорог.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загрязнение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Polluted air часто заметен по smog, пыли и неприятному запаху. В такие дни небо кажется серым, а на улице труднее долго находиться и активно двигаться.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 в городе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может вызывать кашель, трудности с дыханием, раздражение глаз и общее недомогание. Слово harmful помогает описать вещества, которые опасны для здоровья.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меньше ездят на машине и не сжигают мусор, воздух становится чище. Простые привычки помогают уменьшить вред не только природе, но и самому человеку.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воздух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обычная покупка приводит к расходу ресурсов и появлению отходов.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повседневная привычка становится экологической проблемой
</a:t>
            </a:r>
            <a:endParaRPr lang="en-US" sz="2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действия связаны с конкретным экологическим результатом в повседневной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работают каждый день и помогают экономить ресурсы без сложных усилий.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Green issues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действия дома и в школе: английские выражения и результат
</a:t>
            </a:r>
            <a:endParaRPr lang="en-US" sz="22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нефть и химикаты могут попасть в реку или озеро и сделать воду небезопасной. Даже прозрачная вода не всегда пригодна для жизни людей и животных.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группы загрязнителей часто делают воду опасной даже без видимой грязи.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теме water pollution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лесу легко заметить, как много разных форм жизни существует рядом. Птицы прячутся в кронах, насекомые движутся среди травы, а под деревьями растут мхи и грибы. Такой лес показывает, почему biodiversity так важно для природы.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слышно природу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заповеднике люди специально сохраняют места, где животные и растения могут жить без лишнего шума и опасности. Там особенно важны тишина, чистый воздух и бережное отношение к тропам. Именно так защищают редкие виды от исчезновения.
</a:t>
            </a:r>
            <a:endParaRPr lang="en-US" sz="896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для редкой птицы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можно увидеть не только воду и камни, но и следы жизни множества морских животных. Когда в море попадает мусор или нефть, страдают рыбы, птицы и растения. Один повреждённый участок может нарушить всю природную систему.
</a:t>
            </a:r>
            <a:endParaRPr lang="en-US" sz="95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которое нуждается в защите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Protecting animals and plants: biodiversity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проблема часто запускает другую: транспорт, упаковка и сжигание отходов влияют сразу на воздух, воду и климат.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отходов и выбросов, тем сильнее цепочка последствий. Решения тоже должны быть связаны между собой.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модуля; условные значения для сравнения взаимосвязей
</a:t>
            </a:r>
            <a:endParaRPr lang="en-US" sz="89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экологические проблемы связаны между собой
</a:t>
            </a:r>
            <a:endParaRPr lang="en-US" sz="25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климат: простое объяснение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накапливаются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 метан удерживают тепло в атмосфере, поэтому Земля нагревается сильнее, чем раньше.
</a:t>
            </a:r>
            <a:endParaRPr lang="en-US" sz="1315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растёт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меняется climate: становятся жарче summers, чаще возникают heat waves и увеличивается температура воздуха.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становится нестабильной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warming могут усиливаться droughts, storms и floods, а осадки становятся более резкими и непредсказуемыми.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природные условия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Тают ice, повышается level of the sea, и это влияет на животных, растения и людей в разных регионах.
</a:t>
            </a:r>
            <a:endParaRPr lang="en-US" sz="1322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модуля 8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для чтения, устной речи и коротких письменных заданий по теме экологии.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заданиях на чтение и говорение, поэтому их важно уверенно узнавать и использовать.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words and phrases for talking about the environment
</a:t>
            </a:r>
            <a:endParaRPr lang="en-US" sz="23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0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зелёные зоны важны для города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парки снижают жару в городе, дают тень и делают улицы приятнее для прогулок, особенно летом.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и тень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дворах, школах и парках можно отдыхать, играть, заниматься спортом и встречаться с друзьями в безопасной среде.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людей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Газоны, клумбы и зелёные крыши возвращают растения в городское пространство и делают его более живым и красивым.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природы рядом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помогают уменьшать пыль возле дорог и зданий, а также делают воздух вокруг более свежим и комфортным.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показывает, как обычные школьные привычки помогают уменьшать отходы и экономить ресурсы.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экологичной школе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22" y="1328525"/>
            <a:ext cx="3493906" cy="284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and technologies that help the planet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изучают воздух, воду и почву, чтобы понимать причины загрязнения и находить способы защиты природы и здоровья людей.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формируют полезные привычки: экономию воды и света, бережное отношение к вещам и аккуратное обращение с отходами.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 школа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города организуют сбор отходов, сортировку и переработку, чтобы улицы были чище, а мусора становилось меньше.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службы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создают солнечные панели, ветряные турбины и другие решения, которые помогают получать энергию более чистым способом.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 углерода влияют не только поездки, но и домашняя энергия, еда и частые покупки новых вещей.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поездок на машине, экономия энергии дома и более осознанные покупки заметно уменьшают carbon footprint.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модуля; условные сравнительные значения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biggest carbon footprint comes from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and local solutions to green issues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могут вместе снижать emissions, защищать леса и принимать общие правила, чтобы решать проблемы, которые не знают границ.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договорённости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Муниципалитеты развивают recycling, общественный транспорт и посадку деревьев, чтобы сделать улицы чище и удобнее для 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программы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экономить воду и electricity, сортировать waste и использовать меньше пластика, не меняя привычный ритм жизни.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сообщества проводят clean-up days, используют bins для сортировки и показывают, что маленькие действия дают заметный результат.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модуля помогают понимать тексты и уверенно говорить об экологии на уроке английского языка.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ключевых терминов облегчает чтение, пересказ и ответы в устной речи, потому что они часто повторяются в теме экологии.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модуля 8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terms for Module 8: Green issues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модуля: English for real-life eco topics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темы помогают говорить о реальных привычках, которые понятны каждому школьнику. Даже небольшие действия — экономия воды, сортировка отходов и отказ от лишнего мусора — делают среду чище и безопаснее.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2026-05-30T21:35:49Z</dcterms:created>
  <dcterms:modified xsi:type="dcterms:W3CDTF">2026-05-30T21:35:49Z</dcterms:modified>
</cp:coreProperties>
</file>