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 8. Мы считаем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точно, быстро и без скуки — шаг за шагом.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 в блоке 8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блоке мы считаем предметы, работаем с числами до 100, сравниваем их и решаем короткие задачи. Главное — понимать, что число показывает количество.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 считаем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помогает узнать точное количество предметов: сколько кубиков в башне, сколько яблок в корзине или сколько шагов сделано по прямой.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предметов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добавляют или убирают, счёт показывает, сколько стало и сколько осталось. Так математика сразу связывается с понятными жизненными ситуациями.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задачи учат видеть математику вокруг: в игрушках, покупках, шагах и играх. Здесь число всегда связано с реальным смыслом.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нужно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 ошибок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347450" y="1627925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 первого предмета и называй числа строго по порядку. Тогда каждый предмет получит своё число, а счёт не собьётся.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347450" y="1322350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 шагом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347450" y="2918729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пропускай предметы и не считай один и тот же дважды. Любая ошибка сразу меняет результат, даже если предметов немного.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347450" y="2613154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пропусков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347450" y="4209533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предметы лежат кучками, считай всё равно по одному. Сначала смотри на первый предмет, потом переходи к следующему.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347450" y="3903958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предмету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помогает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076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показывает порядок чисел так, будто они идут друг за другом. Слева меньше, справа больше — всё наглядно и просто.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076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980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стоит правее, оно больше. Если левее — меньше. Так сравнение становится быстрым и почти не требует счёта.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80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больше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3028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на прямой равен одному числу. Поэтому можно двигаться вперёд при сложении и назад при вычитании без догадок.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028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шаг — одно число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9725" y="3060163"/>
            <a:ext cx="3808800" cy="158080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 единицы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сравнивать числа по разрядам, легче понять, какое больше. Сначала смотрят на десятки, а потом — на единицы.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сравнение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числе 34 три десятка и четыре единицы. Такой разбор показывает, из каких частей состоит число, и помогает не путаться в записи.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удобно отмечать одним цветом, а единицы — другим. Тогда число видно сразу, как аккуратно собранный конструктор.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через досчёт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347450" y="1627925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первого числа и досчитай до ближайшего круглого числа. Такой способ помогает не сбиться и делает пример короче.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347450" y="1322350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 круглого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347450" y="2918729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прибавь оставшуюся часть. Когда шагов немного, счёт вперёд идёт быстро и почти без усилий.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347450" y="2613154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 остальное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347450" y="4209533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 7 до 10 — три шага, а потом ещё два шага до 12. Получается удобно и понятно.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347450" y="3903958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шаги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разбор помогает прибавлять и вычитать по частям, не теряя десяток и не путая разряды.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раскладывается на десятки и единицы: 20 + 8.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блока 8, шаг 54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как убирание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показывает, сколько осталось после того, как часть предметов убрали. Это удобно в задачах про игрушки, фишки и карандаши.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осталось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вычитание выглядит как движение назад. Каждый шаг уменьшается на один, поэтому результат видно очень наглядно.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назад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15 − 3, 20 − 1 и 12 − 5 учат понимать уменьшение количества. Здесь важно не спешить и считать спокойно.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примеров всегда подсказывает, верно ли выполнено действие и не перепутан ли знак.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4 в сумме дают 10, значит обратный пример тоже должен сходиться.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блока 8, шаг 56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двух двузначных чисел сначала смотрим на десятки. Если десятков больше, число больше сразу, без лишних вычислений и путаницы.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39, потому что десятков у него больше.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8, шаги 52–53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Прикидка помогает быстро понять, близок ли ответ к ожидаемому. Она экономит время и сразу показывает, если пример решён совсем не туда.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оказывается рядом с разумным ответом в примерах вроде 19 + 2.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8, шаги 54–56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 сбивает с толку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сложил 17 и 4, но выбрал знак вычитания по привычке. Ответ сразу стал меньше, хотя в задаче предметы должны были прибавиться. Одна маленькая черточка у знака меняет весь смысл примера.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шаг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шла по числовой прямой и перескочила один деление между 8 и 10. В итоге получилось 11 вместо 12. На прямой важно двигаться ровно по одному шагу, без прыжков и спешки.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 единицы вместе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посчитал 3 десятка и 7 единиц как одну общую кучку. Из-за этого он не заметил, что 37 и 73 — совсем разные числа. Разряды нужно держать отдельно, как аккуратные коробочки.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
</a:t>
            </a:r>
            <a:endParaRPr lang="en-US" sz="3100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модель части и целого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«часть — часть — целое»: 8 красных и 5 синих фишек дают 13 всего; если известно целое и одна часть, можно найти другую.
</a:t>
            </a:r>
            <a:endParaRPr lang="en-US" sz="10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количество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«стало/осталось»: было 14 карандашей, 3 подарили, осталось 11; если количество увеличивается, используем сложение, если уменьшается — вычитание.
</a:t>
            </a:r>
            <a:endParaRPr lang="en-US" sz="9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ответ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41505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9 удобно досчитать вперёд: 10, 11, 12. Каждый шаг добавляет один, поэтому правильный ответ можно увидеть почти сразу, не считая заново весь пример.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1505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вперёд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8900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представь предметы или пальцы. Так сложение становится наглядным, а ответ легче выбрать без лишней спешки и случайной ошибки.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8900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проверки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52025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внимательнее варианты. Число 10 слишком маленькое, 11 подходит только после двух шагов, а 12 получается, когда к 9 добавляют три.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52027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варианты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числа к ответу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1735113" y="3829300"/>
            <a:ext cx="29040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пример: 16 − __ = 10. Нужно понять, на сколько число 16 стало меньше, чтобы дойти до 10.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35113" y="3353050"/>
            <a:ext cx="29040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условие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07132" y="1856205"/>
            <a:ext cx="29040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разницу и ставим 6. Проверка простая: 16 − 6 действительно даёт 10, значит пропуск найден верно.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507132" y="1379955"/>
            <a:ext cx="29040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пропуск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место числа на прямой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на прямой самое маленькое число. Оно будет левее остальных, потому что числа растут слева направо, как ступеньки вверх.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меньшего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всю цепочку ещё раз: 5, 8, 10, 12. Если порядок не нарушен, соединение на прямой получилось точным и аккуратным.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ряд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 поставь 12. Здесь удобно замечать, что между соседними точками есть ровный интервал, а числа увеличиваются без скачков и пропусков.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интервалы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расположи 8 и 10 по порядку между ними. Каждое следующее число стоит правее предыдущего и означает один шаг вперёд.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Двигаемся по порядку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для самопроверки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41505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себя: ответ похож на правду? Если пример на прибавление, а получилось число намного меньше исходного, стоит насторожиться и пересчитать ещё раз.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1505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 ли на правду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89000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решение с моделью или прямой. Если предметы, шаги и запись совпадают, значит ход мысли правильный. Если нет — ищем, где сбился счёт.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89002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Совпадает ли способ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52025" y="2159648"/>
            <a:ext cx="2441700" cy="16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операцию. Для сложения должен появляться новый результат, а для вычитания — уменьшение. Один неверный знак легко уводит всё решение в сторону.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52027" y="1636150"/>
            <a:ext cx="24417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 ли знак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становится понятным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8 учит считать уверенно и спокойно: видеть число, разбирать его на части, двигаться по прямой и проверять себя. Ошибки не страшны, если рядом десятки, единицы и здравый смысл.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2026-07-25T20:30:23Z</dcterms:created>
  <dcterms:modified xsi:type="dcterms:W3CDTF">2026-07-25T20:30:23Z</dcterms:modified>
</cp:coreProperties>
</file>