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Life at Hogwarts: school, houses and everyday magic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Хогвартс: учёба, дома, традиции и магия каждый день.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Хогвартс — не просто школа, а целый мир, скрытый от маглов в Шотландии. Здесь учебный год начинается 1 сентября, а жизнь учеников строится вокруг уроков, дружбы, выбора и ответственности.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Хогвартс в британской литературе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день в Хогвартсе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48593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8749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с подъёма и завтрака в Большом зале. Затем ученики идут на первые уроки, часто через длинные коридоры и лестницы замка.
</a:t>
            </a:r>
            <a:endParaRPr lang="en-US" sz="1185" dirty="0"/>
          </a:p>
        </p:txBody>
      </p:sp>
      <p:sp>
        <p:nvSpPr>
          <p:cNvPr id="17" name="Text 4"/>
          <p:cNvSpPr txBox="1"/>
          <p:nvPr/>
        </p:nvSpPr>
        <p:spPr>
          <a:xfrm>
            <a:off x="404143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384299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дня ученики делают домашние задания, посещают тренировки или кружки и готовятся к проверкам знаний.
</a:t>
            </a:r>
            <a:endParaRPr lang="en-US" sz="1172" dirty="0"/>
          </a:p>
        </p:txBody>
      </p:sp>
      <p:sp>
        <p:nvSpPr>
          <p:cNvPr id="19" name="Text 6"/>
          <p:cNvSpPr txBox="1"/>
          <p:nvPr/>
        </p:nvSpPr>
        <p:spPr>
          <a:xfrm>
            <a:off x="226368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Полдень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206524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занятий наступает обед и новые уроки в разных частях Хогвартса. Перемещения по замку становятся частью школьного ритма.
</a:t>
            </a:r>
            <a:endParaRPr lang="en-US" sz="1096" dirty="0"/>
          </a:p>
        </p:txBody>
      </p:sp>
      <p:sp>
        <p:nvSpPr>
          <p:cNvPr id="21" name="Text 8"/>
          <p:cNvSpPr txBox="1"/>
          <p:nvPr/>
        </p:nvSpPr>
        <p:spPr>
          <a:xfrm>
            <a:off x="581918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2074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школьники ужинают, общаются в гостиной своего факультета и завершают дела на завтра.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759693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39849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замке стихает шум, ученики возвращаются в спальни и готовятся к новому учебному дню.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факультета Хогвартса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Распределяющая шляпа определяет факультет первокурсника, а очки меняются в течение года за успехи и нарушения.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факультеты важны и дополняют друг друга: каждый по-своему формирует характер учеников.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факультетов и школьных правил в книгах о Гарри Поттере; схема условная.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зал — сердце школьной жизни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шум перед уроками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зал просыпается вместе со школой: за длинными столами собираются ученики всех факультетов. Здесь слышны разговоры, звон посуды и торопливые планы на день. На потолке видно небо, поэтому даже обычный завтрак кажется частью волшебного мира.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важные объявления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Большом зале проходят самые заметные школьные события. Здесь распределяют первокурсников, объявляют новости и устраивают праздничные пиры. В такие вечера зал особенно меняется: свечи, украшения и общая радость делают его центром всей школы.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где встречается вся школа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зал соединяет повседневную жизнь и торжественные моменты Хогвартса. За одними и теми же столами ученики ужинают, слушают важные сообщения и следят за школьными традициями. Это место помогает почувствовать себя частью большого сообщества.
</a:t>
            </a:r>
            <a:endParaRPr lang="en-US" sz="104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2148960"/>
            <a:ext cx="4759500" cy="114088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Примерный распорядок дня ученика Хогвартса
</a:t>
            </a:r>
            <a:endParaRPr lang="en-US" sz="282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 в Хогвартсе сочетает учёбу, перемещения по замку, общение и отдых.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ученика построен по строгому ритму: учёба чередуется с переменами, а свободное время уходит на задания и общение.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школьной жизни Хогвартса в книгах о Гарри Поттере.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24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которые изучают ученики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учатся готовить магические смеси по точным рецептам. Здесь важны аккуратность, терпение и умение соблюдать последовательность шагов.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Зельеварение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этих уроках школьники осваивают магическое управление предметами и учатся превращать одно в другое. Это требует внимания, памяти и точных движений.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Заклинания и трансфигурация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тёмных искусств помогает понимать опасные заклинания, а история магии знакомит с прошлым волшебного мира. Оба предмета развивают наблюдательность и знания.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история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теплицах ученики изучают магические растения, а на старших курсах могут выбрать уход за существами или прорицания. Такие занятия учат терпению и наблюдению.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Травология и другие практики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первокурсника в Хогвартсе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шагов, через которые проходит новый ученик в начале учебного года.
</a:t>
            </a:r>
            <a:endParaRPr lang="en-US" sz="15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5532" y="1171650"/>
            <a:ext cx="2464785" cy="195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Спальни и гостиные факультетов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после длинного дня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ученики возвращаются в свои спальни, где стоят кровати с пологами, сундуки и столы для учёбы. Это место помогает восстановить силы, разобрать вещи и спокойно подготовиться к следующему дню. Здесь чувствуется личное пространство внутри большого замка.
</a:t>
            </a:r>
            <a:endParaRPr lang="en-US" sz="965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Гостиная как центр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гостиной факультета ученики читают, спорят о заданиях и обсуждают новости у камина. Именно здесь рождаются дружба, совместные планы и маленькие традиции команды. Такая обстановка делает факультет не только местом учёбы, но и настоящим домом.
</a:t>
            </a:r>
            <a:endParaRPr lang="en-US" sz="982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Команда, а не просто класс
</a:t>
            </a:r>
            <a:pPr algn="l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Спальни и гостиные создают ощущение принадлежности к своему факультету. Ученики видят одних и тех же соседей каждый день, учатся договариваться и поддерживать друг друга. Благодаря этому школьная жизнь становится более тёплой и сплочённой.
</a:t>
            </a:r>
            <a:endParaRPr lang="en-US" sz="100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школьного года в Хогвартсе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повторяются каждый год и задают школьному календарю понятный ритм.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праздник и соревнование в Хогвартсе связаны между собой и делают год насыщенным и запоминающимся.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описанию школьного года в книгах о Гарри Поттере; данные условные.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Квиддич — главный школьный спорт
</a:t>
            </a:r>
            <a:endParaRPr lang="en-US" sz="301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 мётлах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Квиддич проходит в воздухе: игроки летят на мётлах и стараются набрать больше очков для своей команды. За матчем следят почти все ученики, поэтому он становится событием для всей школы.
</a:t>
            </a:r>
            <a:endParaRPr lang="en-US" sz="1566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команды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команде есть охотники, загонщики, вратарь и ловец. У каждого своя задача: одни забрасывают квоффл, другие защищают кольца, а ловец ищет снитч.
</a:t>
            </a:r>
            <a:endParaRPr lang="en-US" sz="1760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Матчи редко бывают спокойными: счёт может быстро меняться, а одно удачное действие способно решить исход игры. Поэтому квиддич вызывает радость, напряжение и бурные споры между болельщиками.
</a:t>
            </a:r>
            <a:endParaRPr lang="en-US" sz="1566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факультетов
</a:t>
            </a:r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усиливают дух соревнования между факультетами, но одновременно учат уважать чужие успехи. Для учеников это не только спорт, но и способ поддержать свой факультет вместе с друзьями.
</a:t>
            </a:r>
            <a:endParaRPr lang="en-US" sz="14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350" y="1584875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56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900" y="1584875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541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безопасности в замке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Ученикам нельзя ходить туда, где им не положено быть: за такими дверями и коридорами могут скрываться опасности. Нарушение запрета часто заканчивается наказанием и потерей очков.
</a:t>
            </a:r>
            <a:endParaRPr lang="en-US" sz="1293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Осторожные заклинания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обычное колдовство требует внимания: неправильное движение палочкой или ошибка в словах могут привести к неприятностям. Поэтому на уроках важно слушать преподавателя и не спешить.
</a:t>
            </a:r>
            <a:endParaRPr lang="en-US" sz="1213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поступки
</a:t>
            </a:r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Хогвартсе за проступки снимают очки и назначают наказания. Это напоминает ученикам, что свобода в школе всегда связана с обязанностью соблюдать правила и уважать других.
</a:t>
            </a:r>
            <a:endParaRPr lang="en-US" sz="1343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Магические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полон неожиданных угроз: скользкие лестницы, странные коридоры и зачарованные предметы требуют постоянной внимательности. Здесь особенно важно не терять осторожность даже в знакомых местах.
</a:t>
            </a:r>
            <a:endParaRPr lang="en-US" sz="12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и учится в Хогвартсе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у каждого есть своя роль: одни учатся, другие учат, а третьи следят за порядком и помогают в быту. Вместе они создают жизнь замка.
</a:t>
            </a:r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держится на совместной работе всех её жителей: без учеников, преподавателей и помощников замок не мог бы жить как единый организм.
</a:t>
            </a:r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школы Хогвартс в серии книг о Гарри Поттере
</a:t>
            </a:r>
            <a:endParaRPr lang="en-US" sz="140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детали замка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Кухня, где всё готово вовремя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Домовые эльфы незаметно заботятся о школе: готовят еду, накрывают столы и поддерживают порядок. Благодаря им Большой зал всегда готов к завтраку, ужину или празднику, а ученики редко задумываются, сколько труда скрыто за этой привычной частью дня.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Портреты, которые умеют говорить
</a:t>
            </a:r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коридорах Хогвартса можно встретить портреты, которые не просто висят на стенах, а разговаривают, советуют и даже подсказывают дорогу. Иногда они помогают, а иногда больше запутывают, превращая обычный путь в маленькое приключение.
</a:t>
            </a:r>
            <a:endParaRPr lang="en-US" sz="1055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Лестницы, которым нельзя доверять полностью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Лестницы в замке меняют направление и иногда уводят в другую часть здания. Из-за этого ученикам приходится быть внимательными и заранее рассчитывать путь, особенно если они спешат на урок или встречу с друзьями.
</a:t>
            </a:r>
            <a:endParaRPr lang="en-US" sz="10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Хогвартс и обычная школа: основные различия
</a:t>
            </a:r>
            <a:endParaRPr lang="en-US" sz="279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заметна не только в предметах, но и в самом устройстве школьной жизни. В Хогвартсе повседневность превращается в часть волшебного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Хогвартс сочетает обучение с магией и необычной средой, поэтому школьный опыт здесь гораздо более яркий и непредсказуемый.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описаниям школы Хогвартс и обычной школы в литературном контексте
</a:t>
            </a:r>
            <a:endParaRPr lang="en-US" sz="15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учениками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Факультет как своя команда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быстро начинают чувствовать себя частью своего факультета. Общие цвета, гостинная и соревнования создают ощущение команды, где каждый понимает, что его успех важен для всех.
</a:t>
            </a:r>
            <a:endParaRPr lang="en-US" sz="1540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на уроках и в зале
</a:t>
            </a:r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занятия, обеды и прогулки по замку помогают заводить друзей. В обычных разговорах рождается доверие, а рядом с товарищами даже сложный день кажется легче.
</a:t>
            </a:r>
            <a:endParaRPr lang="en-US" sz="1645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без вражды
</a:t>
            </a:r>
            <a:pPr algn="l" indent="0" marL="0">
              <a:lnSpc>
                <a:spcPct val="100000"/>
              </a:lnSpc>
              <a:buNone/>
            </a:pPr>
            <a:r>
              <a:rPr lang="en-US" sz="138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Соревнование между факультетами делает школьную жизнь интереснее, но не отменяет уважения. Ученики могут спорить из-за побед, а потом вместе выполнять задания или поддерживать друг друга.
</a:t>
            </a:r>
            <a:endParaRPr lang="en-US" sz="1552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в трудный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возникает опасность или сложная задача, личные симпатии отходят на второй план. Тогда особенно важны взаимопомощь, спокойствие и умение действовать вместе.
</a:t>
            </a:r>
            <a:endParaRPr lang="en-US" sz="171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учебный год в Хогвартсе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 течение школьного года по описанию жизни Хогвартса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507" y="1171525"/>
            <a:ext cx="2464785" cy="195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5532" y="1171650"/>
            <a:ext cx="2464785" cy="195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Кабинеты и уголки, где учатся магии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Библиотека, где тихо шуршат страницы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библиотеке Хогвартса книги стоят высокими рядами, и здесь ученики ищут ответы на домашние задания или готовятся к сложным урокам. Это место помогает понять, что магия требует не только таланта, но и терпеливой работы с текстами.
</a:t>
            </a:r>
            <a:endParaRPr lang="en-US" sz="1024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Теплицы, полные живых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теплицах растут волшебные растения, за которыми нужно ухаживать очень аккуратно. Здесь ученики учатся наблюдательности и терпению, потому что даже маленькая ошибка может повлиять на результат занятия.
</a:t>
            </a:r>
            <a:endParaRPr lang="en-US" sz="1047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Башня, где смотрят на звёзды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Астрономическая башня особенно важна ночью, когда ученики изучают небо и звёзды. Высота, холодный воздух и открытый обзор делают занятия запоминающимися, а сама башня превращает науку о звёздах в часть школьного приключения.
</a:t>
            </a:r>
            <a:endParaRPr lang="en-US" sz="104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 и её значение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 Хогвартсе не только показывает принадлежность к школе, но и подчёркивает факультет ученика. По одежде легко понять, кто есть кто.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помогает сохранять порядок и сразу показывает связь ученика со школой и своим факультетом, объединяя практичность и традицию.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 учеников Хогвартса в серии книг о Гарри Поттере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7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Хогвартс: школа, которую хочется изучать
</a:t>
            </a:r>
            <a:pPr algn="l" indent="0" marL="0">
              <a:lnSpc>
                <a:spcPct val="100000"/>
              </a:lnSpc>
              <a:buNone/>
            </a:pPr>
            <a:r>
              <a:rPr lang="en-US" sz="17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Хогвартс соединяет уроки, традиции, дружбу и соревнование в одном живом мире. Именно поэтому его школьная жизнь кажется не просто учёбой, а настоящим приключением, которое запоминается надолго.
</a:t>
            </a:r>
            <a:endParaRPr lang="en-US" sz="39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2026-05-30T17:34:08Z</dcterms:created>
  <dcterms:modified xsi:type="dcterms:W3CDTF">2026-05-30T17:34:08Z</dcterms:modified>
</cp:coreProperties>
</file>