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 was bringt uns der Winter? — что приносит нам зима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Зима, снег и первые немецкие слова для весёлого урока.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по-немецки: первые слова и простые фразы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Winter значит «зима», а существительные в немецком всегда пишутся с большой буквы. Мы познакомимся с короткими словами о снеге, холоде, одежде и зимних радостях — так язык запоминается легче и интереснее.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зимние слова: Schnee, Frost, Kälte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Schnee — это снег, der Frost — мороз, die Kälte — холод. Эти слова легко узнать по зимней картинке: бело, прохладно, немного по-январски.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удобно добавлять короткие признаки: kalt — холодный, weiß — белый, glatt — скользкий. Такие слова помогают быстро описывать зимнюю погоду и снег под ногами.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зимняя лексика часто строится на очень наглядных словах. Их можно не только прочитать, но и сразу показать жестом, рисунком или фотографией.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погода: kalt, schneit, friert
</a:t>
            </a:r>
            <a:endParaRPr lang="en-US" sz="1863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зимы подходят простые фразы: Es ist kalt. — Холодно. Es schneit. — Идёт снег. Es friert. — Морозно. Их легко сказать и так же легко понять.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погодой важно помнить слова die Sonne — солнце и der Himmel — небо. Они помогают описать, как меняется зимний день: то светло, то серо, то снежно.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788" y="1317313"/>
            <a:ext cx="65565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9813" y="1317313"/>
            <a:ext cx="65565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дни: коротко и темно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короче
</a:t>
            </a:r>
            <a:pPr algn="ctr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der Tag становится короче, а светлое время быстро уходит. Это заметно даже по дороге из школы домой: ещё светло — и уже почти вечер.
</a:t>
            </a:r>
            <a:endParaRPr lang="en-US" sz="1528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вечер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Abend означает «вечер». Зимой он приходит рано, и вокруг становится dunkel — тёмно. Поэтому дома особенно приятно включить свет и спокойно отдохнуть.
</a:t>
            </a:r>
            <a:endParaRPr lang="en-US" sz="1515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Огоньки и свет
</a:t>
            </a:r>
            <a:pPr algn="ctr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хорошо видны Lichter — огни и фонарики. Они делают зимний путь уютнее и помогают заметить, как красиво светятся окна и улицы.
</a:t>
            </a:r>
            <a:endParaRPr lang="en-US" sz="1533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темнеет
</a:t>
            </a:r>
            <a:pPr algn="ctr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früh означает «рано». Зимой темнеет früh, поэтому день как будто торопится. Зато у детей появляется больше времени для тихих домашних дел и игр.
</a:t>
            </a:r>
            <a:endParaRPr lang="en-US" sz="1464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надевают зимой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нужны die Jacke — куртка и die Mütze — шапка. Они помогают не замёрзнуть, когда на улице холодно, ветрено и немного щиплет нос.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тёплой одежде добавляются der Schal — шарф, die Handschuhe — перчатки и die Stiefel — сапоги. С ними прогулка становится намного приятнее и безопаснее.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можно сказать: Ich ziehe ... an. — Я надеваю .... Это очень полезная и короткая фраза для разговора о зимней одежде.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игры и движения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Санки летят с горки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садятся на Schlitten и весело съезжают по белому склону. Щёки краснеют, а снег летит в стороны. Такая прогулка быстро превращает холодный день в шумное зимнее приключение.
</a:t>
            </a:r>
            <a:endParaRPr lang="en-US" sz="1431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Лыжи и коньки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снегу и льду появляются Ski и Schlittschuhe. Дети учатся держать равновесие, а иногда и дружно смеются над маленькими падениями. Зима любит активных и смелых спортсменов.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Снеговик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мокрого снега легко слепить der Schneemann. Сначала большой ком, потом поменьше, а в конце — нос-морковка и смешная улыбка. Получается зимний герой, который охраняет двор.
</a:t>
            </a:r>
            <a:endParaRPr lang="en-US" sz="143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зимний день: от улицы к теплу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зимние действия связаны с простыми словами и понятиями: draußen, drinnen, warm, kalt.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зимой и кормушка для них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труднее находить пищу, потому что снег закрывает землю. Поэтому им особенно нужны места, где можно быстро и безопасно поесть.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По-немецки полезно запомнить слова der Vogel — птица, das Futter — корм и die Futterstelle — кормушка. Они помогают назвать добрую зимнюю помощь природе.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кормушке часто прилетают синицы, воробьи и снегири. Им легче держаться рядом с людьми, если в кормушке есть еда и рядом тихо.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зимняя тема учит замечать маленькую заботу: птицам холодно, но человек может помочь. Даже одна кормушка делает двор дружелюбнее и живее.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00" y="1433240"/>
            <a:ext cx="677400" cy="54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475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03133"/>
            <a:ext cx="677400" cy="6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9950" y="1376750"/>
            <a:ext cx="654900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зимой: спят, ищут еду, меняют шерсть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спит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Bär зимой спит и почти не выходит из своего убежища. Это помогает ему пережить холод и дождаться весны, когда снова станет легче добывать еду.
</a:t>
            </a:r>
            <a:endParaRPr lang="en-US" sz="1607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на снегу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Hase не засыпает на всю зиму. Он ищет корм и старается быть осторожным, потому что вокруг много снега, ветра и хищников.
</a:t>
            </a:r>
            <a:endParaRPr lang="en-US" sz="1607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в поиске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Fuchs зимой тоже активен. Он осторожно двигается, прислушивается и ищет еду. Его тёплая шерсть помогает ему легче переносить морозные дни.
</a:t>
            </a:r>
            <a:endParaRPr lang="en-US" sz="1607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тёплая шерсть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Tier в зимнее время живёт по-разному: кто-то спит, кто-то ищет пищу, а кто-то меняет шерсть. У каждого есть свой маленький зимний секрет.
</a:t>
            </a:r>
            <a:endParaRPr lang="en-US" sz="1577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зимой отдыхают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дерево кажется совсем спокойным: ветви голые, а листья давно улетели. Под снегом корни укрыты от сильного мороза, поэтому растение может переждать холод. По-немецки это der Baum и die Pflanze.
</a:t>
            </a:r>
            <a:endParaRPr lang="en-US" sz="1223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стоят тихо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Невысокие кусты зимой часто почти не видно, потому что их закрывает снег. Белый слой работает как тёплое одеяло: он защищает землю и корни. Так растения экономят силы и ждут весны без спешки.
</a:t>
            </a:r>
            <a:endParaRPr lang="en-US" sz="1223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 прячутся под снегом
</a:t>
            </a:r>
            <a:endParaRPr lang="en-US" sz="1583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деревьях нет листьев, кажется, что природа уснула. На самом деле растения просто отдыхают и растут очень медленно. В немецкой теме полезны слова das Blatt и der Schnee, чтобы показать этот зимний покой.
</a:t>
            </a:r>
            <a:endParaRPr lang="en-US" sz="1187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исчезли, но жизнь идёт
</a:t>
            </a:r>
            <a:endParaRPr lang="en-US" sz="138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зимние праздники и огоньки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декабря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достают украшения, а в окнах появляются первые огоньки. В немецкой теме это хороший повод вспомнить слова das Licht и die Kerze.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6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и на полке появляются свечи, гирлянды и зимние фигурки. Комната сразу становится светлее и уютнее, даже если за окном мороз.
</a:t>
            </a:r>
            <a:endParaRPr lang="en-US" sz="1588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61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собирается вместе, разговаривает, поёт и угощается. Для детей это время особенно тёплое: рядом близкие, а в доме много радостных мелочей.
</a:t>
            </a:r>
            <a:endParaRPr lang="en-US" sz="1408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5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все замечают, что холодный сезон стал добрее и ярче. Праздники, свет и ёлка делают зиму временем ожидания и маленьких чудес.
</a:t>
            </a:r>
            <a:endParaRPr lang="en-US" sz="14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Es ist Winter. помогает назвать время года очень просто. Её легко запомнить, потому что в ней есть знакомое слово Winter и короткая, ясная конструкция.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Es ist kalt. говорит о погоде. Оно удобно для начальной школы: всего два слова, а смысл сразу понятен, особенно если за окном снег и ветер.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mag den Winter. выражает отношение к зиме. А предложение Der Schnee ist weiß. помогает описать снег и заметить важные слова в немецком предложении.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немецкие фразы о зиме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спутать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kalt и warm помогают сказать, холодно вокруг или тепло. Они часто встречаются в зимних фразах, поэтому важно не перепутать их по смыслу.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weiß означает «белый», а glatt — «скользкий». Первое описывает снег, второе напоминает о льду и осторожной ходьбе по дорожке.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немецких существительных есть артикли: der Schnee, die Jacke, das Eis. Маленькое слово перед существительным нужно запоминать вместе с ним.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учить слово и артикль сразу, читать и говорить становится легче. Тогда der, die и das перестают пугать и превращаются в полезных помощников.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приносит нам зима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зимние условия меняют день, занятия и отношение к природе.
</a:t>
            </a:r>
            <a:endParaRPr lang="en-US" sz="158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зимой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на улице легко поскользнуться на льду или мокрой дорожке. Поэтому полезно идти медленно, смотреть под ноги и помнить слово vorsichtig — осторожный.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и мороз могут быстро сделать прогулку неприятной. Слова das Eis и der Wind помогают назвать опасности по-немецки и вовремя их заметить.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дорога скользкая, лучше не спешить и держаться ближе к взрослым. Зимой смелость важна, но осторожность ещё важнее — она умеет выигрывать гонку.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занятия дома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у тёплого окна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 окном метель, дома особенно приятно открыть любимую книгу. Тихий вечер, мягкий свет и уютный плед помогают сосредоточиться. По-немецки здесь легко запомнить слова das Buch и lesen, а ещё настроение становится спокойным и добрым.
</a:t>
            </a:r>
            <a:endParaRPr lang="en-US" sz="121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 и смех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раскладывают карточки, кубики и фишки, и вся семья начинает играть. Такие вечера проходят весело и быстро, потому что каждый ждёт своего хода. В немецкой теме удобно использовать слово das Spiel и короткие фразы о действиях.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 поделки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хочется не читать, а творить: рисовать снежинки, лепить фигурки из бумаги или делать простые поделки. Здесь помогают слова malen и basteln. Зимой такие занятия особенно хороши, потому что руки заняты, а фантазия только радуется.
</a:t>
            </a:r>
            <a:endParaRPr lang="en-US" sz="127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96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2787" y="1398162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60437" y="1317313"/>
            <a:ext cx="764925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21722" y="1317313"/>
            <a:ext cx="846881" cy="874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0350" y="1317313"/>
            <a:ext cx="874200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зимние слова для запоминания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Winter
</a:t>
            </a:r>
            <a:pPr algn="ctr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слово темы. Оно обозначает время года и помогает сразу назвать, о чём идёт речь, без лишних объяснений.
</a:t>
            </a:r>
            <a:endParaRPr lang="en-US" sz="1533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Schnee
</a:t>
            </a:r>
            <a:pPr algn="ctr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легко представить, увидеть и даже потрогать. Поэтому слово быстро запоминается и часто появляется в зимних предложениях и картинках.
</a:t>
            </a:r>
            <a:endParaRPr lang="en-US" sz="1325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Jacke, der Schal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нужны, чтобы говорить о зимней одежде. Они показывают, как человек защищается от холода и остаётся в тепле.
</a:t>
            </a:r>
            <a:endParaRPr lang="en-US" sz="1371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kalt, warm
</a:t>
            </a:r>
            <a:pPr algn="ctr" indent="0" marL="0">
              <a:lnSpc>
                <a:spcPct val="100000"/>
              </a:lnSpc>
              <a:buNone/>
            </a:pPr>
            <a:r>
              <a:rPr lang="en-US" sz="13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 помогает сравнивать погоду и ощущения. Они простые, короткие и очень полезные для первых фраз на немецком языке.
</a:t>
            </a:r>
            <a:endParaRPr lang="en-US" sz="1368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Schneemann, das Fest
</a:t>
            </a:r>
            <a:pPr algn="ctr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связаны с радостью зимы: играми, праздниками и хорошим настроением. Их легко показать рисунком, движением и улыбкой.
</a:t>
            </a:r>
            <a:endParaRPr lang="en-US" sz="1296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нравится в зиме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 всегда вызывает радость: всё вокруг становится белым и тихим. Слово der Schnee помогает назвать это зимнее чудо очень просто и понятно.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 под ногами и румяные щёки напоминают, что на улице морозно, но весело. Здесь хорошо подходят слова kalt и froh.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чай после прогулки возвращает тепло и уют. В такой момент особенно приятно сказать warm и почувствовать, что дом совсем рядом.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игры делают зиму запоминающейся. Снеговик, снежки и смех показывают, что холодное время тоже может быть светлым и радостным.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Итак: что приносит нам зима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приносит холод, снег, игры, праздники и тёплые домашние вечера. Она помогает выучить новые немецкие слова и увидеть, как язык оживляет знакомый мир вокруг нас.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2026-05-25T03:47:25Z</dcterms:created>
  <dcterms:modified xsi:type="dcterms:W3CDTF">2026-05-25T03:47:25Z</dcterms:modified>
</cp:coreProperties>
</file>