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треугольника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одного и того же треугольника можно находить разными способами — выбирайте по данным задачи.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геометрии существует несколько формул площади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— базовая фигура планиметрии: из него «собирают» многоугольники и описывают сечения. Разные формулы отражают разные подходы школы: классическую геометрию, тригонометрию, окружности и координаты. На ЕГЭ и контрольных обычно дают стороны, углы или координаты — важно уметь выбирать инструмент.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множитель появляется из деления параллелограмма диагональю на два равных треугольника.
</a:t>
            </a:r>
            <a:endParaRPr lang="en-US" sz="232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= 1/2·a·h, где a — основание, h — высота к этому основанию. Высота перпендикулярна основанию и равна расстоянию от вершины до прямой основания.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(параллелограмм и его площадь), программа 11 класса.
</a:t>
            </a:r>
            <a:endParaRPr lang="en-US" sz="748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обозначаются основание и высота в треугольнике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помечают основание a и высоту h, а между основанием и высотой рисуют прямой угол. Так легче увидеть, что h — это перпендикулярное расстояние, а не просто боковая сторона.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остроугольном треугольнике высота целиком лежит внутри, в прямоугольном совпадает с одним катетом, а в тупоугольном выходит за пределы фигуры. Полезно указать вершину, откуда проведён перпендикуляр, и точку его основания.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S = 1/2·a·h (a = 10 см), демонстрационный пример.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площадь при фиксированном основании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a = 10 см формула S = 1/2·a·h превращается в S = 5h, поэтому точки графика лежат на прямой.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Линейность означает: увеличивая высоту в k раз, вы увеличиваете площадь тоже в k раз — это прямое следствие пропорциональности.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через две стороны и угол между ними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стороны a и b и включённый угол C между ними, удобна формула S = 1/2·a·b·sin C. Она связывает площадь не с высотой напрямую, а с углом.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вывода проста: начиная с S = 1/2·a·h, высоту выражают через тригонометрию как h = b·sin C. Тогда получается S = 1/2·a·b·sin C.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C = 90°, sin C = 1, и формула превращается в S = 1/2·a·b. Это совпадает с площадью прямоугольного треугольника по катетам, то есть согласуется с геометрическим смыслом угла.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прямом угле синус максимален, поэтому площадь при фиксированных сторонах становится наибольшей.
</a:t>
            </a:r>
            <a:endParaRPr lang="en-US" sz="2229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площадь записывается так: S = 1/2·a·b·sin C = 1/2·b·c·sin A = 1/2·a·c·sin B. Значит, можно выбирать любую пару сторон и соответствующий ей угол.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и тригонометрии (свойства синуса, включённые углы треугольника).
</a:t>
            </a:r>
            <a:endParaRPr lang="en-US" sz="654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формул площади треугольника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Сопоставьте, какие данные даны в условии, и выберите формулу, которая требует меньше дополнительных шагов.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задаче выигрывает тот путь, где известные величины уже «подставляются» напрямую. Это снижает количество промежуточных вычислений и ошибок.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11 класса (основные формулы площади треугольника).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Герона: площадь по трём сторонам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Герона позволяет найти площадь S только по длинам сторон a, b, c: S = √(p(p-a)(p-b)(p-c)), где p = (a+b+c)/2 — полупериметр.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особенно полезна, когда высоты и углы не заданы и нельзя опираться на тригонометрию: треугольник «зашифрован» в трёх числах сторон.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важно проверить неравенство треугольника: сумма любых двух сторон должна быть больше третьей. Иначе подкоренное выражение не будет соответствовать реальному треугольнику.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при данных сторонах площадь треугольника выражается целым числом.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сторон 13, 14 и 15 см: p = (13+14+15)/2 = 21. S = √(21·(21-13)·(21-14)·(21-15)) = √(21·8·7·6) = √7056 = 84 см².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расчёта по формуле Герона (школьная математика, 11 класс).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на основе школьной практики (курс геометрии 10–11 классов), дата: 2026-05-12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формула удобнее в разных типах задач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— это не привычка, а стратегия: диаграмма показывает, где вычисления чаще упираются в простые подстановки, а где требуется больше промежуточных шагов.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условии заданы «прямые» геометрические величины (основание и высота), решение ускоряется; при координатах часто достаточно одной формулы, а Герон экономит построения.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через радиус вписанной окружности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pr связывает площадь с полупериметром p и радиусом вписанной окружности r. Она особенно уместна, когда по условию заданы касания, равенства отрезков или данные об окружности.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часто работает в паре с теоремой Герона: если известны стороны, сначала находят p и площадь, затем из S = pr определяют r или проверяют согласованность данных.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опирается на разбиение треугольника на три треугольника с общей высотой r. Их основаниями выступают стороны исходного треугольника, поэтому сумма площадей даёт p·r.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формулы площади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задачи задаёт «набор входных данных», а алгоритм ведёт к формуле с минимальным числом дополнительных вычислений.
</a:t>
            </a:r>
            <a:endParaRPr lang="en-US" sz="10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способ нахождения площади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вершины треугольника заданы координатами A(x1,y1), B(x2,y2), C(x3,y3), площадь удобно находят через определитель или через модуль векторного произведения. Это помогает работать без построений и углов.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аналитической геометрии координатный метод особенно ценен: фигура задана точками, а не сторонами. Он также используется для проверки коллинеарности: если площадь получается нулевой, точки лежат на одной прямой.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формула площади треугольника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 координатам вычисляется по формуле S = 1/2 |x1(y2−y3) + x2(y3−y1) + x3(y1−y2)|. Она применима к любым трём точкам на плоскости, не требует промежуточных построений.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гарантирует положительное значение: ориентация обхода вершин не влияет на итог. Поэтому формула подходит и для задач, где порядок точек может меняться в записи.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S = 0, треугольник вырождается, а значит, точки лежат на одной прямой. Это делает формулу удобным инструментом для задач на проверку коллинеарности и корректность исходных данных.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Проверочный пример на треугольнике со сторонами 6 см, 8 см, 10 см (учебная иллюстрация), дата: 2026-05-12
</a:t>
            </a:r>
            <a:endParaRPr lang="en-US" sz="76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результата при разных способах вычисления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сравнения: одна и та же геометрическая площадь должна получаться разными путями. Даже если формы вычислений отличаются, итоговая величина — инвариант.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результаты совпадают, вычисления выполнены корректно. Несовпадение почти всегда указывает на ошибку в выборе формулы, основании/угле или арифметике.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 и быстрые вычисления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«быстрые» формулы, когда форма треугольника заранее известна. Тогда отпадает необходимость в выборе более универсальных, но более длинных вычислений.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и универсальные методы нужны не всегда: при распознавании специального вида треугольника решение заметно ускоряется и уменьшается риск ошибок.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(формулы для частных случаев и пример по Герону), дата: 2026-05-12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300" y="1512375"/>
            <a:ext cx="198450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6225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нахождении площади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основание и боковую сторону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должно быть той стороной, к которой опущена высота. Частая ошибка — брать «похожую» сторону и подставлять её как основание, хотя высота рассчитана к другому ребру.
</a:t>
            </a:r>
            <a:endParaRPr lang="en-US" sz="1062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множитель 1/2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базовых формулах площади присутствует фактор 1/2: S = 1/2 ah и S = 1/2 ab sin C. Пропуск его автоматически делает ответ вдвое больше или меньше.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Подставляют неверный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формуле S = 1/2 ab sin C синус относится к включённому углу между сторонами a и b. Если взять угол не между данными сторонами, площадь будет вычислена некорректно.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проверяют условия для Герона и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формулой Герона нужно убедиться, что выполняется неравенство треугольника. Кроме того, при сантиметрах площадь записывают в квадратных сантиметрах, а не в линейных единицах.
</a:t>
            </a:r>
            <a:endParaRPr lang="en-US" sz="10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формулы площади треугольника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нужны не только в школе: их используют в строительстве и инженерных расчётах, когда поверхность или план разбивают на треугольные элементы. Это упрощает вычисления для сложных форм.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картографии, компьютерной графике и моделировании треугольная сетка применяется потому, что любую многоугольную область можно разложить на треугольники. Тогда площадь сводится к сумме площадей простых фигур.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с координатами и измерениями формулы становятся мостом между геометрией и аналитикой. По точкам на плоскости можно находить площади областей, контролировать корректность модели и проверять условия.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площадь — разные способы её нахождения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формулы площади треугольника описывают одну и ту же величину, но используют разные исходные данные: S = 1/2 ah, S = 1/2 ab sin C, формула Герона, координатная формула и S = pr. Умение выбирать способ и видеть связи — ключ к уверенным решениям.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2026-05-12T06:58:41Z</dcterms:created>
  <dcterms:modified xsi:type="dcterms:W3CDTF">2026-05-12T06:58:41Z</dcterms:modified>
</cp:coreProperties>
</file>